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notesMasterIdLst>
    <p:notesMasterId r:id="rId18"/>
  </p:notesMasterIdLst>
  <p:sldIdLst>
    <p:sldId id="271" r:id="rId3"/>
    <p:sldId id="293" r:id="rId4"/>
    <p:sldId id="269" r:id="rId5"/>
    <p:sldId id="257" r:id="rId6"/>
    <p:sldId id="258" r:id="rId7"/>
    <p:sldId id="270" r:id="rId8"/>
    <p:sldId id="259" r:id="rId9"/>
    <p:sldId id="261" r:id="rId10"/>
    <p:sldId id="262" r:id="rId11"/>
    <p:sldId id="263" r:id="rId12"/>
    <p:sldId id="264" r:id="rId13"/>
    <p:sldId id="285" r:id="rId14"/>
    <p:sldId id="266" r:id="rId15"/>
    <p:sldId id="267" r:id="rId16"/>
    <p:sldId id="291" r:id="rId17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36">
          <p15:clr>
            <a:srgbClr val="A4A3A4"/>
          </p15:clr>
        </p15:guide>
        <p15:guide id="2" pos="312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1734" y="96"/>
      </p:cViewPr>
      <p:guideLst>
        <p:guide orient="horz" pos="2536"/>
        <p:guide pos="312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E86AB9-0F4D-4640-8B4A-E6B921BF64CF}" type="datetimeFigureOut">
              <a:rPr lang="zh-CN" altLang="en-US" smtClean="0"/>
              <a:t>2018/12/26 Wednesday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22D7A6-8B9D-479F-8C58-327ABEB8D4A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91244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3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zh-CN" dirty="0" smtClean="0"/>
              <a:t>Microsoft </a:t>
            </a:r>
            <a:r>
              <a:rPr lang="zh-CN" b="1" dirty="0" smtClean="0"/>
              <a:t>Engineering Excellence</a:t>
            </a:r>
            <a:endParaRPr lang="zh-CN" dirty="0" smtClean="0"/>
          </a:p>
        </p:txBody>
      </p:sp>
      <p:sp>
        <p:nvSpPr>
          <p:cNvPr id="43011" name="Rectangle 25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zh-CN" dirty="0" smtClean="0"/>
              <a:t>Microsoft 机密</a:t>
            </a:r>
          </a:p>
        </p:txBody>
      </p:sp>
      <p:sp>
        <p:nvSpPr>
          <p:cNvPr id="43012" name="Rectangle 26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5FF76F4-FC11-42FE-9D94-04E3E6D16C06}" type="slidenum">
              <a:rPr lang="en-US" altLang="zh-CN" smtClean="0"/>
              <a:pPr/>
              <a:t>2</a:t>
            </a:fld>
            <a:endParaRPr lang="zh-CN" dirty="0" smtClean="0"/>
          </a:p>
        </p:txBody>
      </p:sp>
      <p:sp>
        <p:nvSpPr>
          <p:cNvPr id="4301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450850"/>
            <a:ext cx="4572000" cy="3429000"/>
          </a:xfrm>
        </p:spPr>
      </p:sp>
      <p:sp>
        <p:nvSpPr>
          <p:cNvPr id="430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7492" y="4130103"/>
            <a:ext cx="6261652" cy="4603230"/>
          </a:xfrm>
          <a:noFill/>
        </p:spPr>
        <p:txBody>
          <a:bodyPr/>
          <a:lstStyle/>
          <a:p>
            <a:pPr>
              <a:buFontTx/>
              <a:buNone/>
            </a:pPr>
            <a:endParaRPr lang="zh-CN" dirty="0" smtClean="0"/>
          </a:p>
          <a:p>
            <a:endParaRPr lang="zh-CN" dirty="0" smtClean="0"/>
          </a:p>
          <a:p>
            <a:endParaRPr lang="zh-CN" dirty="0" smtClean="0"/>
          </a:p>
          <a:p>
            <a:endParaRPr lang="zh-CN" dirty="0" smtClean="0"/>
          </a:p>
        </p:txBody>
      </p:sp>
    </p:spTree>
    <p:extLst>
      <p:ext uri="{BB962C8B-B14F-4D97-AF65-F5344CB8AC3E}">
        <p14:creationId xmlns:p14="http://schemas.microsoft.com/office/powerpoint/2010/main" val="29130325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22D7A6-8B9D-479F-8C58-327ABEB8D4A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42973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3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zh-CN" dirty="0" smtClean="0"/>
              <a:t>Microsoft </a:t>
            </a:r>
            <a:r>
              <a:rPr lang="zh-CN" b="1" dirty="0" smtClean="0"/>
              <a:t>Engineering Excellence</a:t>
            </a:r>
            <a:endParaRPr lang="zh-CN" dirty="0" smtClean="0"/>
          </a:p>
        </p:txBody>
      </p:sp>
      <p:sp>
        <p:nvSpPr>
          <p:cNvPr id="43011" name="Rectangle 25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zh-CN" dirty="0" smtClean="0"/>
              <a:t>Microsoft 机密</a:t>
            </a:r>
          </a:p>
        </p:txBody>
      </p:sp>
      <p:sp>
        <p:nvSpPr>
          <p:cNvPr id="43012" name="Rectangle 26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5FF76F4-FC11-42FE-9D94-04E3E6D16C06}" type="slidenum">
              <a:rPr lang="en-US" altLang="zh-CN" smtClean="0"/>
              <a:pPr/>
              <a:t>15</a:t>
            </a:fld>
            <a:endParaRPr lang="zh-CN" dirty="0" smtClean="0"/>
          </a:p>
        </p:txBody>
      </p:sp>
      <p:sp>
        <p:nvSpPr>
          <p:cNvPr id="4301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450850"/>
            <a:ext cx="4572000" cy="3429000"/>
          </a:xfrm>
        </p:spPr>
      </p:sp>
      <p:sp>
        <p:nvSpPr>
          <p:cNvPr id="430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7492" y="4130103"/>
            <a:ext cx="6261652" cy="4603230"/>
          </a:xfrm>
          <a:noFill/>
        </p:spPr>
        <p:txBody>
          <a:bodyPr/>
          <a:lstStyle/>
          <a:p>
            <a:pPr>
              <a:buFontTx/>
              <a:buNone/>
            </a:pPr>
            <a:endParaRPr lang="zh-CN" dirty="0" smtClean="0"/>
          </a:p>
          <a:p>
            <a:endParaRPr lang="zh-CN" dirty="0" smtClean="0"/>
          </a:p>
          <a:p>
            <a:endParaRPr lang="zh-CN" dirty="0" smtClean="0"/>
          </a:p>
          <a:p>
            <a:endParaRPr lang="zh-CN" dirty="0" smtClean="0"/>
          </a:p>
        </p:txBody>
      </p:sp>
    </p:spTree>
    <p:extLst>
      <p:ext uri="{BB962C8B-B14F-4D97-AF65-F5344CB8AC3E}">
        <p14:creationId xmlns:p14="http://schemas.microsoft.com/office/powerpoint/2010/main" val="30257354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2018/12/26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2018/12/26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2018/12/26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2018/12/26 Wednesday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2018/12/26 Wednesday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2018/12/26 Wednesday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2018/12/26 Wednesday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2018/12/26 Wednesday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2018/12/26 Wednesday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2018/12/26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2018/12/26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0" y="3048000"/>
            <a:ext cx="4343400" cy="1362075"/>
          </a:xfrm>
        </p:spPr>
        <p:txBody>
          <a:bodyPr anchor="b" anchorCtr="0"/>
          <a:lstStyle>
            <a:lvl1pPr algn="l" eaLnBrk="1" latinLnBrk="0" hangingPunct="1">
              <a:defRPr kumimoji="0" lang="zh-CN" sz="4000" b="1" cap="small" baseline="0">
                <a:solidFill>
                  <a:srgbClr val="003300"/>
                </a:solidFill>
              </a:defRPr>
            </a:lvl1pPr>
          </a:lstStyle>
          <a:p>
            <a:r>
              <a:rPr kumimoji="0" lang="zh-CN"/>
              <a:t>单击此处编辑母版标题样式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zh-CN" altLang="en-US"/>
              <a:pPr/>
              <a:t>2018/12/26 Wednesday</a:t>
            </a:fld>
            <a:endParaRPr kumimoji="0" 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/>
              <a:pPr/>
              <a:t>‹#›</a:t>
            </a:fld>
            <a:endParaRPr kumimoji="0" lang="zh-CN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6781800" y="5334000"/>
            <a:ext cx="2133600" cy="990600"/>
          </a:xfrm>
        </p:spPr>
        <p:txBody>
          <a:bodyPr>
            <a:normAutofit/>
          </a:bodyPr>
          <a:lstStyle>
            <a:lvl1pPr marL="0" indent="0" algn="ctr" eaLnBrk="1" latinLnBrk="0" hangingPunct="1">
              <a:buNone/>
              <a:defRPr kumimoji="0" lang="zh-CN" sz="1800"/>
            </a:lvl1pPr>
          </a:lstStyle>
          <a:p>
            <a:r>
              <a:rPr kumimoji="0" lang="zh-CN"/>
              <a:t>公司徽标</a:t>
            </a:r>
          </a:p>
        </p:txBody>
      </p:sp>
    </p:spTree>
    <p:extLst>
      <p:ext uri="{BB962C8B-B14F-4D97-AF65-F5344CB8AC3E}">
        <p14:creationId xmlns:p14="http://schemas.microsoft.com/office/powerpoint/2010/main" val="3025863397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2018/12/26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3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2018/12/26 Wednesday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3995" algn="l" defTabSz="685800" rtl="0" eaLnBrk="1" latinLnBrk="0" hangingPunct="1">
        <a:spcBef>
          <a:spcPct val="15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10" Type="http://schemas.openxmlformats.org/officeDocument/2006/relationships/slideLayout" Target="../slideLayouts/slideLayout1.xml"/><Relationship Id="rId4" Type="http://schemas.openxmlformats.org/officeDocument/2006/relationships/tags" Target="../tags/tag5.xml"/><Relationship Id="rId9" Type="http://schemas.openxmlformats.org/officeDocument/2006/relationships/tags" Target="../tags/tag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18.xml"/><Relationship Id="rId3" Type="http://schemas.openxmlformats.org/officeDocument/2006/relationships/tags" Target="../tags/tag13.xml"/><Relationship Id="rId7" Type="http://schemas.openxmlformats.org/officeDocument/2006/relationships/tags" Target="../tags/tag17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tags" Target="../tags/tag16.xml"/><Relationship Id="rId5" Type="http://schemas.openxmlformats.org/officeDocument/2006/relationships/tags" Target="../tags/tag15.xml"/><Relationship Id="rId10" Type="http://schemas.openxmlformats.org/officeDocument/2006/relationships/slideLayout" Target="../slideLayouts/slideLayout1.xml"/><Relationship Id="rId4" Type="http://schemas.openxmlformats.org/officeDocument/2006/relationships/tags" Target="../tags/tag14.xml"/><Relationship Id="rId9" Type="http://schemas.openxmlformats.org/officeDocument/2006/relationships/tags" Target="../tags/tag1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22.xml"/><Relationship Id="rId7" Type="http://schemas.openxmlformats.org/officeDocument/2006/relationships/slideLayout" Target="../slideLayouts/slideLayout1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tags" Target="../tags/tag25.xml"/><Relationship Id="rId5" Type="http://schemas.openxmlformats.org/officeDocument/2006/relationships/tags" Target="../tags/tag24.xml"/><Relationship Id="rId4" Type="http://schemas.openxmlformats.org/officeDocument/2006/relationships/tags" Target="../tags/tag2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28.xml"/><Relationship Id="rId7" Type="http://schemas.openxmlformats.org/officeDocument/2006/relationships/slideLayout" Target="../slideLayouts/slideLayout1.xml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6" Type="http://schemas.openxmlformats.org/officeDocument/2006/relationships/tags" Target="../tags/tag31.xml"/><Relationship Id="rId5" Type="http://schemas.openxmlformats.org/officeDocument/2006/relationships/tags" Target="../tags/tag30.xml"/><Relationship Id="rId4" Type="http://schemas.openxmlformats.org/officeDocument/2006/relationships/tags" Target="../tags/tag2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39.xml"/><Relationship Id="rId13" Type="http://schemas.openxmlformats.org/officeDocument/2006/relationships/tags" Target="../tags/tag44.xml"/><Relationship Id="rId18" Type="http://schemas.openxmlformats.org/officeDocument/2006/relationships/tags" Target="../tags/tag49.xml"/><Relationship Id="rId3" Type="http://schemas.openxmlformats.org/officeDocument/2006/relationships/tags" Target="../tags/tag34.xml"/><Relationship Id="rId7" Type="http://schemas.openxmlformats.org/officeDocument/2006/relationships/tags" Target="../tags/tag38.xml"/><Relationship Id="rId12" Type="http://schemas.openxmlformats.org/officeDocument/2006/relationships/tags" Target="../tags/tag43.xml"/><Relationship Id="rId17" Type="http://schemas.openxmlformats.org/officeDocument/2006/relationships/tags" Target="../tags/tag48.xml"/><Relationship Id="rId2" Type="http://schemas.openxmlformats.org/officeDocument/2006/relationships/tags" Target="../tags/tag33.xml"/><Relationship Id="rId16" Type="http://schemas.openxmlformats.org/officeDocument/2006/relationships/tags" Target="../tags/tag47.xml"/><Relationship Id="rId1" Type="http://schemas.openxmlformats.org/officeDocument/2006/relationships/tags" Target="../tags/tag32.xml"/><Relationship Id="rId6" Type="http://schemas.openxmlformats.org/officeDocument/2006/relationships/tags" Target="../tags/tag37.xml"/><Relationship Id="rId11" Type="http://schemas.openxmlformats.org/officeDocument/2006/relationships/tags" Target="../tags/tag42.xml"/><Relationship Id="rId5" Type="http://schemas.openxmlformats.org/officeDocument/2006/relationships/tags" Target="../tags/tag36.xml"/><Relationship Id="rId15" Type="http://schemas.openxmlformats.org/officeDocument/2006/relationships/tags" Target="../tags/tag46.xml"/><Relationship Id="rId10" Type="http://schemas.openxmlformats.org/officeDocument/2006/relationships/tags" Target="../tags/tag41.xml"/><Relationship Id="rId19" Type="http://schemas.openxmlformats.org/officeDocument/2006/relationships/slideLayout" Target="../slideLayouts/slideLayout1.xml"/><Relationship Id="rId4" Type="http://schemas.openxmlformats.org/officeDocument/2006/relationships/tags" Target="../tags/tag35.xml"/><Relationship Id="rId9" Type="http://schemas.openxmlformats.org/officeDocument/2006/relationships/tags" Target="../tags/tag40.xml"/><Relationship Id="rId14" Type="http://schemas.openxmlformats.org/officeDocument/2006/relationships/tags" Target="../tags/tag4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50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0" y="-16510"/>
            <a:ext cx="9152890" cy="4043680"/>
            <a:chOff x="0" y="-26"/>
            <a:chExt cx="14414" cy="6368"/>
          </a:xfrm>
        </p:grpSpPr>
        <p:pic>
          <p:nvPicPr>
            <p:cNvPr id="3" name="图片 2" descr="A000220150821B03PPIC"/>
            <p:cNvPicPr>
              <a:picLocks noChangeAspect="1"/>
            </p:cNvPicPr>
            <p:nvPr/>
          </p:nvPicPr>
          <p:blipFill>
            <a:blip r:embed="rId2"/>
            <a:srcRect b="33500"/>
            <a:stretch>
              <a:fillRect/>
            </a:stretch>
          </p:blipFill>
          <p:spPr>
            <a:xfrm>
              <a:off x="0" y="-26"/>
              <a:ext cx="14414" cy="6368"/>
            </a:xfrm>
            <a:prstGeom prst="rect">
              <a:avLst/>
            </a:prstGeom>
          </p:spPr>
        </p:pic>
        <p:sp>
          <p:nvSpPr>
            <p:cNvPr id="5" name="矩形 4"/>
            <p:cNvSpPr/>
            <p:nvPr/>
          </p:nvSpPr>
          <p:spPr>
            <a:xfrm>
              <a:off x="0" y="-26"/>
              <a:ext cx="14414" cy="6368"/>
            </a:xfrm>
            <a:prstGeom prst="rect">
              <a:avLst/>
            </a:prstGeom>
            <a:solidFill>
              <a:schemeClr val="tx1">
                <a:alpha val="5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" name="矩形 5"/>
          <p:cNvSpPr/>
          <p:nvPr/>
        </p:nvSpPr>
        <p:spPr>
          <a:xfrm>
            <a:off x="-635" y="4027289"/>
            <a:ext cx="9144000" cy="285293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95250" y="4392295"/>
            <a:ext cx="895350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五类重点人员安全培训要点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928" y="0"/>
            <a:ext cx="6486144" cy="685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8503724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图片 60" descr="A000220150821B07PPIC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186940"/>
            <a:ext cx="5494020" cy="4086225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0" y="-450850"/>
            <a:ext cx="9144000" cy="2646680"/>
            <a:chOff x="0" y="-710"/>
            <a:chExt cx="14400" cy="4168"/>
          </a:xfrm>
        </p:grpSpPr>
        <p:sp>
          <p:nvSpPr>
            <p:cNvPr id="5" name="矩形 4"/>
            <p:cNvSpPr/>
            <p:nvPr/>
          </p:nvSpPr>
          <p:spPr>
            <a:xfrm>
              <a:off x="0" y="864"/>
              <a:ext cx="14400" cy="1021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283" y="-710"/>
              <a:ext cx="1701" cy="41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600" i="1" dirty="0" smtClean="0">
                  <a:solidFill>
                    <a:schemeClr val="accent4">
                      <a:lumMod val="75000"/>
                    </a:schemeClr>
                  </a:solidFill>
                  <a:latin typeface="Eras Demi ITC" panose="020B0805030504020804" pitchFamily="34" charset="0"/>
                </a:rPr>
                <a:t>1</a:t>
              </a: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502" y="864"/>
              <a:ext cx="882" cy="1021"/>
            </a:xfrm>
            <a:custGeom>
              <a:avLst/>
              <a:gdLst/>
              <a:ahLst/>
              <a:cxnLst/>
              <a:rect l="l" t="t" r="r" b="b"/>
              <a:pathLst>
                <a:path w="560197" h="648072">
                  <a:moveTo>
                    <a:pt x="248564" y="0"/>
                  </a:moveTo>
                  <a:lnTo>
                    <a:pt x="560197" y="0"/>
                  </a:lnTo>
                  <a:lnTo>
                    <a:pt x="307541" y="648072"/>
                  </a:lnTo>
                  <a:lnTo>
                    <a:pt x="0" y="648072"/>
                  </a:lnTo>
                  <a:lnTo>
                    <a:pt x="144111" y="275684"/>
                  </a:lnTo>
                  <a:cubicBezTo>
                    <a:pt x="171264" y="205791"/>
                    <a:pt x="196161" y="140779"/>
                    <a:pt x="218803" y="80651"/>
                  </a:cubicBezTo>
                  <a:close/>
                  <a:moveTo>
                    <a:pt x="64198" y="0"/>
                  </a:moveTo>
                  <a:lnTo>
                    <a:pt x="121467" y="0"/>
                  </a:lnTo>
                  <a:lnTo>
                    <a:pt x="47301" y="41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sz="16600" i="1" dirty="0">
                <a:solidFill>
                  <a:srgbClr val="C00000"/>
                </a:solidFill>
                <a:latin typeface="Eras Demi ITC" panose="020B0805030504020804" pitchFamily="34" charset="0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2664" y="962"/>
              <a:ext cx="7711" cy="8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/>
                <a:t>企业决策层和高管的安全培训</a:t>
              </a:r>
            </a:p>
          </p:txBody>
        </p:sp>
      </p:grpSp>
      <p:sp>
        <p:nvSpPr>
          <p:cNvPr id="21" name="直角三角形 20"/>
          <p:cNvSpPr/>
          <p:nvPr/>
        </p:nvSpPr>
        <p:spPr>
          <a:xfrm flipV="1">
            <a:off x="0" y="2186305"/>
            <a:ext cx="5507990" cy="4093845"/>
          </a:xfrm>
          <a:prstGeom prst="rtTriangle">
            <a:avLst/>
          </a:prstGeom>
          <a:solidFill>
            <a:schemeClr val="accent4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154558" y="2316794"/>
            <a:ext cx="3138016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800" dirty="0">
                <a:solidFill>
                  <a:schemeClr val="bg1"/>
                </a:solidFill>
              </a:rPr>
              <a:t>对决策层的安全培训要点是方针政策、安全法律法规、标准规范的教育。具体可以从以下几个方面进行培训。</a:t>
            </a:r>
          </a:p>
        </p:txBody>
      </p:sp>
      <p:grpSp>
        <p:nvGrpSpPr>
          <p:cNvPr id="58" name="组合 57"/>
          <p:cNvGrpSpPr/>
          <p:nvPr/>
        </p:nvGrpSpPr>
        <p:grpSpPr>
          <a:xfrm>
            <a:off x="5938309" y="2626648"/>
            <a:ext cx="3207381" cy="3332738"/>
            <a:chOff x="8626" y="10982"/>
            <a:chExt cx="5051" cy="5248"/>
          </a:xfrm>
        </p:grpSpPr>
        <p:sp>
          <p:nvSpPr>
            <p:cNvPr id="15" name="文本框 14"/>
            <p:cNvSpPr txBox="1"/>
            <p:nvPr/>
          </p:nvSpPr>
          <p:spPr>
            <a:xfrm>
              <a:off x="8950" y="10982"/>
              <a:ext cx="4727" cy="15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2000"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dirty="0"/>
                <a:t>1. </a:t>
              </a:r>
              <a:r>
                <a:rPr lang="zh-CN" altLang="en-US" dirty="0"/>
                <a:t>熟悉安全法律法规、标准规范及方针政策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8950" y="12600"/>
              <a:ext cx="4198" cy="8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2000"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dirty="0"/>
                <a:t>2. </a:t>
              </a:r>
              <a:r>
                <a:rPr lang="zh-CN" altLang="en-US" dirty="0"/>
                <a:t>安全管理能力培养</a:t>
              </a: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8950" y="13490"/>
              <a:ext cx="4459" cy="8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2000"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dirty="0"/>
                <a:t>3. </a:t>
              </a:r>
              <a:r>
                <a:rPr lang="zh-CN" altLang="en-US" dirty="0"/>
                <a:t>树立安全发展思想</a:t>
              </a: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8950" y="14380"/>
              <a:ext cx="4636" cy="8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2000"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dirty="0"/>
                <a:t>4. </a:t>
              </a:r>
              <a:r>
                <a:rPr lang="zh-CN" altLang="en-US" dirty="0"/>
                <a:t>建立应有的安全道德</a:t>
              </a: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8950" y="15271"/>
              <a:ext cx="4444" cy="8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2000"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dirty="0"/>
                <a:t>5. </a:t>
              </a:r>
              <a:r>
                <a:rPr lang="zh-CN" altLang="en-US" dirty="0"/>
                <a:t>形成务实的工作作风</a:t>
              </a:r>
            </a:p>
          </p:txBody>
        </p:sp>
        <p:sp>
          <p:nvSpPr>
            <p:cNvPr id="22" name="矩形 21"/>
            <p:cNvSpPr/>
            <p:nvPr/>
          </p:nvSpPr>
          <p:spPr>
            <a:xfrm>
              <a:off x="8626" y="10982"/>
              <a:ext cx="175" cy="5248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等腰三角形 22"/>
            <p:cNvSpPr/>
            <p:nvPr/>
          </p:nvSpPr>
          <p:spPr>
            <a:xfrm rot="5400000">
              <a:off x="8708" y="11327"/>
              <a:ext cx="264" cy="255"/>
            </a:xfrm>
            <a:prstGeom prst="triangl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等腰三角形 23"/>
            <p:cNvSpPr/>
            <p:nvPr/>
          </p:nvSpPr>
          <p:spPr>
            <a:xfrm rot="5400000">
              <a:off x="8708" y="12915"/>
              <a:ext cx="264" cy="255"/>
            </a:xfrm>
            <a:prstGeom prst="triangl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等腰三角形 24"/>
            <p:cNvSpPr/>
            <p:nvPr/>
          </p:nvSpPr>
          <p:spPr>
            <a:xfrm rot="5400000">
              <a:off x="8708" y="14681"/>
              <a:ext cx="264" cy="255"/>
            </a:xfrm>
            <a:prstGeom prst="triangl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等腰三角形 25"/>
            <p:cNvSpPr/>
            <p:nvPr/>
          </p:nvSpPr>
          <p:spPr>
            <a:xfrm rot="5400000">
              <a:off x="8708" y="15570"/>
              <a:ext cx="264" cy="255"/>
            </a:xfrm>
            <a:prstGeom prst="triangl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等腰三角形 26"/>
            <p:cNvSpPr/>
            <p:nvPr/>
          </p:nvSpPr>
          <p:spPr>
            <a:xfrm rot="5400000">
              <a:off x="8708" y="13798"/>
              <a:ext cx="264" cy="255"/>
            </a:xfrm>
            <a:prstGeom prst="triangl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94360" y="1748790"/>
            <a:ext cx="810260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对企业的决策层和高管进行安全培训的目标，要使他们在思想和意识上树立如下的安全生产观念：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0" y="-450850"/>
            <a:ext cx="9144000" cy="2646680"/>
            <a:chOff x="0" y="-710"/>
            <a:chExt cx="14400" cy="4168"/>
          </a:xfrm>
        </p:grpSpPr>
        <p:sp>
          <p:nvSpPr>
            <p:cNvPr id="5" name="矩形 4"/>
            <p:cNvSpPr/>
            <p:nvPr/>
          </p:nvSpPr>
          <p:spPr>
            <a:xfrm>
              <a:off x="0" y="864"/>
              <a:ext cx="14400" cy="1021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283" y="-710"/>
              <a:ext cx="1701" cy="41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600" i="1" dirty="0" smtClean="0">
                  <a:solidFill>
                    <a:schemeClr val="accent4">
                      <a:lumMod val="75000"/>
                    </a:schemeClr>
                  </a:solidFill>
                  <a:latin typeface="Eras Demi ITC" panose="020B0805030504020804" pitchFamily="34" charset="0"/>
                </a:rPr>
                <a:t>1</a:t>
              </a: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1502" y="864"/>
              <a:ext cx="882" cy="1021"/>
            </a:xfrm>
            <a:custGeom>
              <a:avLst/>
              <a:gdLst/>
              <a:ahLst/>
              <a:cxnLst/>
              <a:rect l="l" t="t" r="r" b="b"/>
              <a:pathLst>
                <a:path w="560197" h="648072">
                  <a:moveTo>
                    <a:pt x="248564" y="0"/>
                  </a:moveTo>
                  <a:lnTo>
                    <a:pt x="560197" y="0"/>
                  </a:lnTo>
                  <a:lnTo>
                    <a:pt x="307541" y="648072"/>
                  </a:lnTo>
                  <a:lnTo>
                    <a:pt x="0" y="648072"/>
                  </a:lnTo>
                  <a:lnTo>
                    <a:pt x="144111" y="275684"/>
                  </a:lnTo>
                  <a:cubicBezTo>
                    <a:pt x="171264" y="205791"/>
                    <a:pt x="196161" y="140779"/>
                    <a:pt x="218803" y="80651"/>
                  </a:cubicBezTo>
                  <a:close/>
                  <a:moveTo>
                    <a:pt x="64198" y="0"/>
                  </a:moveTo>
                  <a:lnTo>
                    <a:pt x="121467" y="0"/>
                  </a:lnTo>
                  <a:lnTo>
                    <a:pt x="47301" y="41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sz="16600" i="1" dirty="0">
                <a:solidFill>
                  <a:srgbClr val="C00000"/>
                </a:solidFill>
                <a:latin typeface="Eras Demi ITC" panose="020B0805030504020804" pitchFamily="34" charset="0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2664" y="962"/>
              <a:ext cx="7711" cy="8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/>
                <a:t>企业决策层和高管的安全培训</a:t>
              </a: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1313815" y="3128645"/>
            <a:ext cx="6516370" cy="2856865"/>
            <a:chOff x="1844" y="5040"/>
            <a:chExt cx="10262" cy="4499"/>
          </a:xfrm>
        </p:grpSpPr>
        <p:sp>
          <p:nvSpPr>
            <p:cNvPr id="25" name="矩形 24"/>
            <p:cNvSpPr/>
            <p:nvPr/>
          </p:nvSpPr>
          <p:spPr>
            <a:xfrm>
              <a:off x="7592" y="5078"/>
              <a:ext cx="2896" cy="22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平行四边形 16"/>
            <p:cNvSpPr/>
            <p:nvPr>
              <p:custDataLst>
                <p:tags r:id="rId1"/>
              </p:custDataLst>
            </p:nvPr>
          </p:nvSpPr>
          <p:spPr>
            <a:xfrm rot="2700000">
              <a:off x="3650" y="7057"/>
              <a:ext cx="3034" cy="471"/>
            </a:xfrm>
            <a:prstGeom prst="parallelogram">
              <a:avLst>
                <a:gd name="adj" fmla="val 99733"/>
              </a:avLst>
            </a:prstGeom>
            <a:solidFill>
              <a:srgbClr val="FFFFFF">
                <a:lumMod val="6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rmAutofit fontScale="52500" lnSpcReduction="20000"/>
            </a:bodyPr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8" name="平行四边形 17"/>
            <p:cNvSpPr/>
            <p:nvPr>
              <p:custDataLst>
                <p:tags r:id="rId2"/>
              </p:custDataLst>
            </p:nvPr>
          </p:nvSpPr>
          <p:spPr>
            <a:xfrm rot="18900000" flipH="1">
              <a:off x="1844" y="7057"/>
              <a:ext cx="3034" cy="471"/>
            </a:xfrm>
            <a:prstGeom prst="parallelogram">
              <a:avLst>
                <a:gd name="adj" fmla="val 99733"/>
              </a:avLst>
            </a:prstGeom>
            <a:solidFill>
              <a:srgbClr val="FFFFFF">
                <a:lumMod val="8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rmAutofit fontScale="52500" lnSpcReduction="20000"/>
            </a:bodyPr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9" name="任意多边形 18"/>
            <p:cNvSpPr/>
            <p:nvPr>
              <p:custDataLst>
                <p:tags r:id="rId3"/>
              </p:custDataLst>
            </p:nvPr>
          </p:nvSpPr>
          <p:spPr>
            <a:xfrm>
              <a:off x="2994" y="6995"/>
              <a:ext cx="2545" cy="2545"/>
            </a:xfrm>
            <a:custGeom>
              <a:avLst/>
              <a:gdLst>
                <a:gd name="connsiteX0" fmla="*/ 628877 w 1257754"/>
                <a:gd name="connsiteY0" fmla="*/ 0 h 1257754"/>
                <a:gd name="connsiteX1" fmla="*/ 709125 w 1257754"/>
                <a:gd name="connsiteY1" fmla="*/ 33240 h 1257754"/>
                <a:gd name="connsiteX2" fmla="*/ 1224514 w 1257754"/>
                <a:gd name="connsiteY2" fmla="*/ 548629 h 1257754"/>
                <a:gd name="connsiteX3" fmla="*/ 1224514 w 1257754"/>
                <a:gd name="connsiteY3" fmla="*/ 709125 h 1257754"/>
                <a:gd name="connsiteX4" fmla="*/ 709125 w 1257754"/>
                <a:gd name="connsiteY4" fmla="*/ 1224514 h 1257754"/>
                <a:gd name="connsiteX5" fmla="*/ 548629 w 1257754"/>
                <a:gd name="connsiteY5" fmla="*/ 1224514 h 1257754"/>
                <a:gd name="connsiteX6" fmla="*/ 33240 w 1257754"/>
                <a:gd name="connsiteY6" fmla="*/ 709125 h 1257754"/>
                <a:gd name="connsiteX7" fmla="*/ 33240 w 1257754"/>
                <a:gd name="connsiteY7" fmla="*/ 548629 h 1257754"/>
                <a:gd name="connsiteX8" fmla="*/ 548629 w 1257754"/>
                <a:gd name="connsiteY8" fmla="*/ 33240 h 1257754"/>
                <a:gd name="connsiteX9" fmla="*/ 628877 w 1257754"/>
                <a:gd name="connsiteY9" fmla="*/ 0 h 1257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57754" h="1257754">
                  <a:moveTo>
                    <a:pt x="628877" y="0"/>
                  </a:moveTo>
                  <a:cubicBezTo>
                    <a:pt x="657921" y="0"/>
                    <a:pt x="686965" y="11080"/>
                    <a:pt x="709125" y="33240"/>
                  </a:cubicBezTo>
                  <a:lnTo>
                    <a:pt x="1224514" y="548629"/>
                  </a:lnTo>
                  <a:cubicBezTo>
                    <a:pt x="1268834" y="592949"/>
                    <a:pt x="1268834" y="664805"/>
                    <a:pt x="1224514" y="709125"/>
                  </a:cubicBezTo>
                  <a:lnTo>
                    <a:pt x="709125" y="1224514"/>
                  </a:lnTo>
                  <a:cubicBezTo>
                    <a:pt x="664805" y="1268834"/>
                    <a:pt x="592949" y="1268834"/>
                    <a:pt x="548629" y="1224514"/>
                  </a:cubicBezTo>
                  <a:lnTo>
                    <a:pt x="33240" y="709125"/>
                  </a:lnTo>
                  <a:cubicBezTo>
                    <a:pt x="-11080" y="664805"/>
                    <a:pt x="-11080" y="592949"/>
                    <a:pt x="33240" y="548629"/>
                  </a:cubicBezTo>
                  <a:lnTo>
                    <a:pt x="548629" y="33240"/>
                  </a:lnTo>
                  <a:cubicBezTo>
                    <a:pt x="570789" y="11080"/>
                    <a:pt x="599833" y="0"/>
                    <a:pt x="628877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60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安全第一</a:t>
              </a:r>
            </a:p>
            <a:p>
              <a:pPr algn="ctr">
                <a:lnSpc>
                  <a:spcPct val="120000"/>
                </a:lnSpc>
              </a:pPr>
              <a:r>
                <a:rPr lang="en-US" altLang="zh-CN" sz="160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的哲学观</a:t>
              </a:r>
            </a:p>
          </p:txBody>
        </p:sp>
        <p:sp>
          <p:nvSpPr>
            <p:cNvPr id="21" name="平行四边形 20"/>
            <p:cNvSpPr/>
            <p:nvPr>
              <p:custDataLst>
                <p:tags r:id="rId4"/>
              </p:custDataLst>
            </p:nvPr>
          </p:nvSpPr>
          <p:spPr>
            <a:xfrm rot="2700000">
              <a:off x="7264" y="7057"/>
              <a:ext cx="3034" cy="471"/>
            </a:xfrm>
            <a:prstGeom prst="parallelogram">
              <a:avLst>
                <a:gd name="adj" fmla="val 99733"/>
              </a:avLst>
            </a:prstGeom>
            <a:solidFill>
              <a:srgbClr val="FFFFFF">
                <a:lumMod val="6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rmAutofit fontScale="52500" lnSpcReduction="20000"/>
            </a:bodyPr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2" name="平行四边形 21"/>
            <p:cNvSpPr/>
            <p:nvPr>
              <p:custDataLst>
                <p:tags r:id="rId5"/>
              </p:custDataLst>
            </p:nvPr>
          </p:nvSpPr>
          <p:spPr>
            <a:xfrm rot="18900000" flipH="1">
              <a:off x="5458" y="7057"/>
              <a:ext cx="3034" cy="471"/>
            </a:xfrm>
            <a:prstGeom prst="parallelogram">
              <a:avLst>
                <a:gd name="adj" fmla="val 99733"/>
              </a:avLst>
            </a:prstGeom>
            <a:solidFill>
              <a:srgbClr val="FFFFFF">
                <a:lumMod val="8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rmAutofit fontScale="52500" lnSpcReduction="20000"/>
            </a:bodyPr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8" name="任意多边形 27"/>
            <p:cNvSpPr/>
            <p:nvPr>
              <p:custDataLst>
                <p:tags r:id="rId6"/>
              </p:custDataLst>
            </p:nvPr>
          </p:nvSpPr>
          <p:spPr>
            <a:xfrm>
              <a:off x="6608" y="6995"/>
              <a:ext cx="2545" cy="2545"/>
            </a:xfrm>
            <a:custGeom>
              <a:avLst/>
              <a:gdLst>
                <a:gd name="connsiteX0" fmla="*/ 628877 w 1257754"/>
                <a:gd name="connsiteY0" fmla="*/ 0 h 1257754"/>
                <a:gd name="connsiteX1" fmla="*/ 709125 w 1257754"/>
                <a:gd name="connsiteY1" fmla="*/ 33240 h 1257754"/>
                <a:gd name="connsiteX2" fmla="*/ 1224514 w 1257754"/>
                <a:gd name="connsiteY2" fmla="*/ 548629 h 1257754"/>
                <a:gd name="connsiteX3" fmla="*/ 1224514 w 1257754"/>
                <a:gd name="connsiteY3" fmla="*/ 709125 h 1257754"/>
                <a:gd name="connsiteX4" fmla="*/ 709125 w 1257754"/>
                <a:gd name="connsiteY4" fmla="*/ 1224514 h 1257754"/>
                <a:gd name="connsiteX5" fmla="*/ 548629 w 1257754"/>
                <a:gd name="connsiteY5" fmla="*/ 1224514 h 1257754"/>
                <a:gd name="connsiteX6" fmla="*/ 33240 w 1257754"/>
                <a:gd name="connsiteY6" fmla="*/ 709125 h 1257754"/>
                <a:gd name="connsiteX7" fmla="*/ 33240 w 1257754"/>
                <a:gd name="connsiteY7" fmla="*/ 548629 h 1257754"/>
                <a:gd name="connsiteX8" fmla="*/ 548629 w 1257754"/>
                <a:gd name="connsiteY8" fmla="*/ 33240 h 1257754"/>
                <a:gd name="connsiteX9" fmla="*/ 628877 w 1257754"/>
                <a:gd name="connsiteY9" fmla="*/ 0 h 1257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57754" h="1257754">
                  <a:moveTo>
                    <a:pt x="628877" y="0"/>
                  </a:moveTo>
                  <a:cubicBezTo>
                    <a:pt x="657921" y="0"/>
                    <a:pt x="686965" y="11080"/>
                    <a:pt x="709125" y="33240"/>
                  </a:cubicBezTo>
                  <a:lnTo>
                    <a:pt x="1224514" y="548629"/>
                  </a:lnTo>
                  <a:cubicBezTo>
                    <a:pt x="1268834" y="592949"/>
                    <a:pt x="1268834" y="664805"/>
                    <a:pt x="1224514" y="709125"/>
                  </a:cubicBezTo>
                  <a:lnTo>
                    <a:pt x="709125" y="1224514"/>
                  </a:lnTo>
                  <a:cubicBezTo>
                    <a:pt x="664805" y="1268834"/>
                    <a:pt x="592949" y="1268834"/>
                    <a:pt x="548629" y="1224514"/>
                  </a:cubicBezTo>
                  <a:lnTo>
                    <a:pt x="33240" y="709125"/>
                  </a:lnTo>
                  <a:cubicBezTo>
                    <a:pt x="-11080" y="664805"/>
                    <a:pt x="-11080" y="592949"/>
                    <a:pt x="33240" y="548629"/>
                  </a:cubicBezTo>
                  <a:lnTo>
                    <a:pt x="548629" y="33240"/>
                  </a:lnTo>
                  <a:cubicBezTo>
                    <a:pt x="570789" y="11080"/>
                    <a:pt x="599833" y="0"/>
                    <a:pt x="628877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60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安全就是效益</a:t>
              </a:r>
            </a:p>
            <a:p>
              <a:pPr algn="ctr">
                <a:lnSpc>
                  <a:spcPct val="120000"/>
                </a:lnSpc>
              </a:pPr>
              <a:r>
                <a:rPr lang="en-US" altLang="zh-CN" sz="160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的经济观</a:t>
              </a:r>
            </a:p>
          </p:txBody>
        </p:sp>
        <p:sp>
          <p:nvSpPr>
            <p:cNvPr id="30" name="平行四边形 29"/>
            <p:cNvSpPr/>
            <p:nvPr>
              <p:custDataLst>
                <p:tags r:id="rId7"/>
              </p:custDataLst>
            </p:nvPr>
          </p:nvSpPr>
          <p:spPr>
            <a:xfrm rot="18900000" flipH="1">
              <a:off x="9072" y="7057"/>
              <a:ext cx="3034" cy="471"/>
            </a:xfrm>
            <a:prstGeom prst="parallelogram">
              <a:avLst>
                <a:gd name="adj" fmla="val 99733"/>
              </a:avLst>
            </a:prstGeom>
            <a:solidFill>
              <a:srgbClr val="FFFFFF">
                <a:lumMod val="8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rmAutofit fontScale="52500" lnSpcReduction="20000"/>
            </a:bodyPr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1" name="任意多边形 30"/>
            <p:cNvSpPr/>
            <p:nvPr>
              <p:custDataLst>
                <p:tags r:id="rId8"/>
              </p:custDataLst>
            </p:nvPr>
          </p:nvSpPr>
          <p:spPr>
            <a:xfrm>
              <a:off x="4792" y="5040"/>
              <a:ext cx="2545" cy="2545"/>
            </a:xfrm>
            <a:custGeom>
              <a:avLst/>
              <a:gdLst>
                <a:gd name="connsiteX0" fmla="*/ 628877 w 1257754"/>
                <a:gd name="connsiteY0" fmla="*/ 0 h 1257754"/>
                <a:gd name="connsiteX1" fmla="*/ 709125 w 1257754"/>
                <a:gd name="connsiteY1" fmla="*/ 33240 h 1257754"/>
                <a:gd name="connsiteX2" fmla="*/ 1224514 w 1257754"/>
                <a:gd name="connsiteY2" fmla="*/ 548629 h 1257754"/>
                <a:gd name="connsiteX3" fmla="*/ 1224514 w 1257754"/>
                <a:gd name="connsiteY3" fmla="*/ 709125 h 1257754"/>
                <a:gd name="connsiteX4" fmla="*/ 709125 w 1257754"/>
                <a:gd name="connsiteY4" fmla="*/ 1224514 h 1257754"/>
                <a:gd name="connsiteX5" fmla="*/ 548629 w 1257754"/>
                <a:gd name="connsiteY5" fmla="*/ 1224514 h 1257754"/>
                <a:gd name="connsiteX6" fmla="*/ 33240 w 1257754"/>
                <a:gd name="connsiteY6" fmla="*/ 709125 h 1257754"/>
                <a:gd name="connsiteX7" fmla="*/ 33240 w 1257754"/>
                <a:gd name="connsiteY7" fmla="*/ 548629 h 1257754"/>
                <a:gd name="connsiteX8" fmla="*/ 548629 w 1257754"/>
                <a:gd name="connsiteY8" fmla="*/ 33240 h 1257754"/>
                <a:gd name="connsiteX9" fmla="*/ 628877 w 1257754"/>
                <a:gd name="connsiteY9" fmla="*/ 0 h 1257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57754" h="1257754">
                  <a:moveTo>
                    <a:pt x="628877" y="0"/>
                  </a:moveTo>
                  <a:cubicBezTo>
                    <a:pt x="657921" y="0"/>
                    <a:pt x="686965" y="11080"/>
                    <a:pt x="709125" y="33240"/>
                  </a:cubicBezTo>
                  <a:lnTo>
                    <a:pt x="1224514" y="548629"/>
                  </a:lnTo>
                  <a:cubicBezTo>
                    <a:pt x="1268834" y="592949"/>
                    <a:pt x="1268834" y="664805"/>
                    <a:pt x="1224514" y="709125"/>
                  </a:cubicBezTo>
                  <a:lnTo>
                    <a:pt x="709125" y="1224514"/>
                  </a:lnTo>
                  <a:cubicBezTo>
                    <a:pt x="664805" y="1268834"/>
                    <a:pt x="592949" y="1268834"/>
                    <a:pt x="548629" y="1224514"/>
                  </a:cubicBezTo>
                  <a:lnTo>
                    <a:pt x="33240" y="709125"/>
                  </a:lnTo>
                  <a:cubicBezTo>
                    <a:pt x="-11080" y="664805"/>
                    <a:pt x="-11080" y="592949"/>
                    <a:pt x="33240" y="548629"/>
                  </a:cubicBezTo>
                  <a:lnTo>
                    <a:pt x="548629" y="33240"/>
                  </a:lnTo>
                  <a:cubicBezTo>
                    <a:pt x="570789" y="11080"/>
                    <a:pt x="599833" y="0"/>
                    <a:pt x="628877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60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关爱人</a:t>
              </a:r>
            </a:p>
            <a:p>
              <a:pPr algn="ctr">
                <a:lnSpc>
                  <a:spcPct val="120000"/>
                </a:lnSpc>
              </a:pPr>
              <a:r>
                <a:rPr lang="en-US" altLang="zh-CN" sz="160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的情感观</a:t>
              </a:r>
            </a:p>
          </p:txBody>
        </p:sp>
        <p:sp>
          <p:nvSpPr>
            <p:cNvPr id="33" name="任意多边形 32"/>
            <p:cNvSpPr/>
            <p:nvPr>
              <p:custDataLst>
                <p:tags r:id="rId9"/>
              </p:custDataLst>
            </p:nvPr>
          </p:nvSpPr>
          <p:spPr>
            <a:xfrm>
              <a:off x="8407" y="5040"/>
              <a:ext cx="2545" cy="2545"/>
            </a:xfrm>
            <a:custGeom>
              <a:avLst/>
              <a:gdLst>
                <a:gd name="connsiteX0" fmla="*/ 628877 w 1257754"/>
                <a:gd name="connsiteY0" fmla="*/ 0 h 1257754"/>
                <a:gd name="connsiteX1" fmla="*/ 709125 w 1257754"/>
                <a:gd name="connsiteY1" fmla="*/ 33240 h 1257754"/>
                <a:gd name="connsiteX2" fmla="*/ 1224514 w 1257754"/>
                <a:gd name="connsiteY2" fmla="*/ 548629 h 1257754"/>
                <a:gd name="connsiteX3" fmla="*/ 1224514 w 1257754"/>
                <a:gd name="connsiteY3" fmla="*/ 709125 h 1257754"/>
                <a:gd name="connsiteX4" fmla="*/ 709125 w 1257754"/>
                <a:gd name="connsiteY4" fmla="*/ 1224514 h 1257754"/>
                <a:gd name="connsiteX5" fmla="*/ 548629 w 1257754"/>
                <a:gd name="connsiteY5" fmla="*/ 1224514 h 1257754"/>
                <a:gd name="connsiteX6" fmla="*/ 33240 w 1257754"/>
                <a:gd name="connsiteY6" fmla="*/ 709125 h 1257754"/>
                <a:gd name="connsiteX7" fmla="*/ 33240 w 1257754"/>
                <a:gd name="connsiteY7" fmla="*/ 548629 h 1257754"/>
                <a:gd name="connsiteX8" fmla="*/ 548629 w 1257754"/>
                <a:gd name="connsiteY8" fmla="*/ 33240 h 1257754"/>
                <a:gd name="connsiteX9" fmla="*/ 628877 w 1257754"/>
                <a:gd name="connsiteY9" fmla="*/ 0 h 1257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57754" h="1257754">
                  <a:moveTo>
                    <a:pt x="628877" y="0"/>
                  </a:moveTo>
                  <a:cubicBezTo>
                    <a:pt x="657921" y="0"/>
                    <a:pt x="686965" y="11080"/>
                    <a:pt x="709125" y="33240"/>
                  </a:cubicBezTo>
                  <a:lnTo>
                    <a:pt x="1224514" y="548629"/>
                  </a:lnTo>
                  <a:cubicBezTo>
                    <a:pt x="1268834" y="592949"/>
                    <a:pt x="1268834" y="664805"/>
                    <a:pt x="1224514" y="709125"/>
                  </a:cubicBezTo>
                  <a:lnTo>
                    <a:pt x="709125" y="1224514"/>
                  </a:lnTo>
                  <a:cubicBezTo>
                    <a:pt x="664805" y="1268834"/>
                    <a:pt x="592949" y="1268834"/>
                    <a:pt x="548629" y="1224514"/>
                  </a:cubicBezTo>
                  <a:lnTo>
                    <a:pt x="33240" y="709125"/>
                  </a:lnTo>
                  <a:cubicBezTo>
                    <a:pt x="-11080" y="664805"/>
                    <a:pt x="-11080" y="592949"/>
                    <a:pt x="33240" y="548629"/>
                  </a:cubicBezTo>
                  <a:lnTo>
                    <a:pt x="548629" y="33240"/>
                  </a:lnTo>
                  <a:cubicBezTo>
                    <a:pt x="570789" y="11080"/>
                    <a:pt x="599833" y="0"/>
                    <a:pt x="628877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da-DK" altLang="zh-CN" sz="160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预防为主</a:t>
              </a:r>
            </a:p>
            <a:p>
              <a:pPr algn="ctr">
                <a:lnSpc>
                  <a:spcPct val="120000"/>
                </a:lnSpc>
              </a:pPr>
              <a:r>
                <a:rPr lang="da-DK" altLang="zh-CN" sz="160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的科学观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 descr="A000220150318L55PPIC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05" y="3104515"/>
            <a:ext cx="5340985" cy="3727450"/>
          </a:xfrm>
          <a:prstGeom prst="rect">
            <a:avLst/>
          </a:prstGeom>
        </p:spPr>
      </p:pic>
      <p:grpSp>
        <p:nvGrpSpPr>
          <p:cNvPr id="14" name="组合 13"/>
          <p:cNvGrpSpPr/>
          <p:nvPr/>
        </p:nvGrpSpPr>
        <p:grpSpPr>
          <a:xfrm>
            <a:off x="0" y="1955165"/>
            <a:ext cx="9144000" cy="2489200"/>
            <a:chOff x="0" y="3418"/>
            <a:chExt cx="14400" cy="3920"/>
          </a:xfrm>
        </p:grpSpPr>
        <p:sp>
          <p:nvSpPr>
            <p:cNvPr id="7" name="矩形 6"/>
            <p:cNvSpPr/>
            <p:nvPr/>
          </p:nvSpPr>
          <p:spPr>
            <a:xfrm>
              <a:off x="0" y="3418"/>
              <a:ext cx="14400" cy="3920"/>
            </a:xfrm>
            <a:prstGeom prst="rect">
              <a:avLst/>
            </a:prstGeom>
            <a:solidFill>
              <a:schemeClr val="accent4">
                <a:lumMod val="75000"/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" name="文本框 1"/>
            <p:cNvSpPr txBox="1"/>
            <p:nvPr/>
          </p:nvSpPr>
          <p:spPr>
            <a:xfrm>
              <a:off x="1190" y="3543"/>
              <a:ext cx="12020" cy="3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2000"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>
                  <a:solidFill>
                    <a:schemeClr val="bg1"/>
                  </a:solidFill>
                </a:rPr>
                <a:t>对企业决策层和高管的安全培训可以进行定期安全培训，做到持证上岗。根据国家有关部门的规定，企业领导安全培训的形式主要是岗位资格安全培训。这是一种非常有力和有效的安全培训形式，通过短期内集中培训和考试，掌握安全生产知识及工作方法，使受训人员实现持证上岗。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0" y="-450850"/>
            <a:ext cx="9144000" cy="2646680"/>
            <a:chOff x="0" y="-710"/>
            <a:chExt cx="14400" cy="4168"/>
          </a:xfrm>
        </p:grpSpPr>
        <p:sp>
          <p:nvSpPr>
            <p:cNvPr id="10" name="矩形 9"/>
            <p:cNvSpPr/>
            <p:nvPr/>
          </p:nvSpPr>
          <p:spPr>
            <a:xfrm>
              <a:off x="0" y="864"/>
              <a:ext cx="14400" cy="1021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283" y="-710"/>
              <a:ext cx="1701" cy="41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600" i="1" dirty="0" smtClean="0">
                  <a:solidFill>
                    <a:schemeClr val="accent4">
                      <a:lumMod val="75000"/>
                    </a:schemeClr>
                  </a:solidFill>
                  <a:latin typeface="Eras Demi ITC" panose="020B0805030504020804" pitchFamily="34" charset="0"/>
                </a:rPr>
                <a:t>1</a:t>
              </a: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502" y="864"/>
              <a:ext cx="882" cy="1021"/>
            </a:xfrm>
            <a:custGeom>
              <a:avLst/>
              <a:gdLst/>
              <a:ahLst/>
              <a:cxnLst/>
              <a:rect l="l" t="t" r="r" b="b"/>
              <a:pathLst>
                <a:path w="560197" h="648072">
                  <a:moveTo>
                    <a:pt x="248564" y="0"/>
                  </a:moveTo>
                  <a:lnTo>
                    <a:pt x="560197" y="0"/>
                  </a:lnTo>
                  <a:lnTo>
                    <a:pt x="307541" y="648072"/>
                  </a:lnTo>
                  <a:lnTo>
                    <a:pt x="0" y="648072"/>
                  </a:lnTo>
                  <a:lnTo>
                    <a:pt x="144111" y="275684"/>
                  </a:lnTo>
                  <a:cubicBezTo>
                    <a:pt x="171264" y="205791"/>
                    <a:pt x="196161" y="140779"/>
                    <a:pt x="218803" y="80651"/>
                  </a:cubicBezTo>
                  <a:close/>
                  <a:moveTo>
                    <a:pt x="64198" y="0"/>
                  </a:moveTo>
                  <a:lnTo>
                    <a:pt x="121467" y="0"/>
                  </a:lnTo>
                  <a:lnTo>
                    <a:pt x="47301" y="41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sz="16600" i="1" dirty="0">
                <a:solidFill>
                  <a:srgbClr val="C00000"/>
                </a:solidFill>
                <a:latin typeface="Eras Demi ITC" panose="020B0805030504020804" pitchFamily="34" charset="0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2664" y="962"/>
              <a:ext cx="7711" cy="8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/>
                <a:t>企业决策层和高管的安全培训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/>
          <p:cNvGrpSpPr/>
          <p:nvPr/>
        </p:nvGrpSpPr>
        <p:grpSpPr>
          <a:xfrm>
            <a:off x="0" y="-450850"/>
            <a:ext cx="9144000" cy="2646680"/>
            <a:chOff x="0" y="-710"/>
            <a:chExt cx="14400" cy="4168"/>
          </a:xfrm>
        </p:grpSpPr>
        <p:sp>
          <p:nvSpPr>
            <p:cNvPr id="2" name="矩形 1"/>
            <p:cNvSpPr/>
            <p:nvPr/>
          </p:nvSpPr>
          <p:spPr>
            <a:xfrm>
              <a:off x="0" y="864"/>
              <a:ext cx="14400" cy="1021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283" y="-710"/>
              <a:ext cx="1701" cy="41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600" i="1" dirty="0" smtClean="0">
                  <a:solidFill>
                    <a:schemeClr val="accent3">
                      <a:lumMod val="75000"/>
                    </a:schemeClr>
                  </a:solidFill>
                  <a:latin typeface="Eras Demi ITC" panose="020B0805030504020804" pitchFamily="34" charset="0"/>
                </a:rPr>
                <a:t>2</a:t>
              </a:r>
            </a:p>
          </p:txBody>
        </p:sp>
        <p:sp>
          <p:nvSpPr>
            <p:cNvPr id="18" name="任意多边形 17"/>
            <p:cNvSpPr/>
            <p:nvPr/>
          </p:nvSpPr>
          <p:spPr>
            <a:xfrm>
              <a:off x="1118" y="864"/>
              <a:ext cx="1706" cy="1021"/>
            </a:xfrm>
            <a:custGeom>
              <a:avLst/>
              <a:gdLst>
                <a:gd name="connsiteX0" fmla="*/ 731056 w 1078244"/>
                <a:gd name="connsiteY0" fmla="*/ 0 h 650453"/>
                <a:gd name="connsiteX1" fmla="*/ 1078244 w 1078244"/>
                <a:gd name="connsiteY1" fmla="*/ 0 h 650453"/>
                <a:gd name="connsiteX2" fmla="*/ 1072954 w 1078244"/>
                <a:gd name="connsiteY2" fmla="*/ 12042 h 650453"/>
                <a:gd name="connsiteX3" fmla="*/ 1026934 w 1078244"/>
                <a:gd name="connsiteY3" fmla="*/ 82449 h 650453"/>
                <a:gd name="connsiteX4" fmla="*/ 912835 w 1078244"/>
                <a:gd name="connsiteY4" fmla="*/ 210930 h 650453"/>
                <a:gd name="connsiteX5" fmla="*/ 720508 w 1078244"/>
                <a:gd name="connsiteY5" fmla="*/ 383608 h 650453"/>
                <a:gd name="connsiteX6" fmla="*/ 446997 w 1078244"/>
                <a:gd name="connsiteY6" fmla="*/ 604594 h 650453"/>
                <a:gd name="connsiteX7" fmla="*/ 388451 w 1078244"/>
                <a:gd name="connsiteY7" fmla="*/ 648072 h 650453"/>
                <a:gd name="connsiteX8" fmla="*/ 0 w 1078244"/>
                <a:gd name="connsiteY8" fmla="*/ 650453 h 650453"/>
                <a:gd name="connsiteX9" fmla="*/ 51068 w 1078244"/>
                <a:gd name="connsiteY9" fmla="*/ 611500 h 650453"/>
                <a:gd name="connsiteX10" fmla="*/ 346621 w 1078244"/>
                <a:gd name="connsiteY10" fmla="*/ 381504 h 650453"/>
                <a:gd name="connsiteX11" fmla="*/ 581331 w 1078244"/>
                <a:gd name="connsiteY11" fmla="*/ 183852 h 650453"/>
                <a:gd name="connsiteX12" fmla="*/ 673885 w 1078244"/>
                <a:gd name="connsiteY12" fmla="*/ 92969 h 650453"/>
                <a:gd name="connsiteX13" fmla="*/ 711892 w 1078244"/>
                <a:gd name="connsiteY13" fmla="*/ 41633 h 650453"/>
                <a:gd name="connsiteX14" fmla="*/ 731056 w 1078244"/>
                <a:gd name="connsiteY14" fmla="*/ 0 h 650453"/>
                <a:gd name="connsiteX0-1" fmla="*/ 728675 w 1078244"/>
                <a:gd name="connsiteY0-2" fmla="*/ 2381 h 650453"/>
                <a:gd name="connsiteX1-3" fmla="*/ 1078244 w 1078244"/>
                <a:gd name="connsiteY1-4" fmla="*/ 0 h 650453"/>
                <a:gd name="connsiteX2-5" fmla="*/ 1072954 w 1078244"/>
                <a:gd name="connsiteY2-6" fmla="*/ 12042 h 650453"/>
                <a:gd name="connsiteX3-7" fmla="*/ 1026934 w 1078244"/>
                <a:gd name="connsiteY3-8" fmla="*/ 82449 h 650453"/>
                <a:gd name="connsiteX4-9" fmla="*/ 912835 w 1078244"/>
                <a:gd name="connsiteY4-10" fmla="*/ 210930 h 650453"/>
                <a:gd name="connsiteX5-11" fmla="*/ 720508 w 1078244"/>
                <a:gd name="connsiteY5-12" fmla="*/ 383608 h 650453"/>
                <a:gd name="connsiteX6-13" fmla="*/ 446997 w 1078244"/>
                <a:gd name="connsiteY6-14" fmla="*/ 604594 h 650453"/>
                <a:gd name="connsiteX7-15" fmla="*/ 388451 w 1078244"/>
                <a:gd name="connsiteY7-16" fmla="*/ 648072 h 650453"/>
                <a:gd name="connsiteX8-17" fmla="*/ 0 w 1078244"/>
                <a:gd name="connsiteY8-18" fmla="*/ 650453 h 650453"/>
                <a:gd name="connsiteX9-19" fmla="*/ 51068 w 1078244"/>
                <a:gd name="connsiteY9-20" fmla="*/ 611500 h 650453"/>
                <a:gd name="connsiteX10-21" fmla="*/ 346621 w 1078244"/>
                <a:gd name="connsiteY10-22" fmla="*/ 381504 h 650453"/>
                <a:gd name="connsiteX11-23" fmla="*/ 581331 w 1078244"/>
                <a:gd name="connsiteY11-24" fmla="*/ 183852 h 650453"/>
                <a:gd name="connsiteX12-25" fmla="*/ 673885 w 1078244"/>
                <a:gd name="connsiteY12-26" fmla="*/ 92969 h 650453"/>
                <a:gd name="connsiteX13-27" fmla="*/ 711892 w 1078244"/>
                <a:gd name="connsiteY13-28" fmla="*/ 41633 h 650453"/>
                <a:gd name="connsiteX14-29" fmla="*/ 728675 w 1078244"/>
                <a:gd name="connsiteY14-30" fmla="*/ 2381 h 650453"/>
                <a:gd name="connsiteX0-31" fmla="*/ 721531 w 1078244"/>
                <a:gd name="connsiteY0-32" fmla="*/ 2381 h 650453"/>
                <a:gd name="connsiteX1-33" fmla="*/ 1078244 w 1078244"/>
                <a:gd name="connsiteY1-34" fmla="*/ 0 h 650453"/>
                <a:gd name="connsiteX2-35" fmla="*/ 1072954 w 1078244"/>
                <a:gd name="connsiteY2-36" fmla="*/ 12042 h 650453"/>
                <a:gd name="connsiteX3-37" fmla="*/ 1026934 w 1078244"/>
                <a:gd name="connsiteY3-38" fmla="*/ 82449 h 650453"/>
                <a:gd name="connsiteX4-39" fmla="*/ 912835 w 1078244"/>
                <a:gd name="connsiteY4-40" fmla="*/ 210930 h 650453"/>
                <a:gd name="connsiteX5-41" fmla="*/ 720508 w 1078244"/>
                <a:gd name="connsiteY5-42" fmla="*/ 383608 h 650453"/>
                <a:gd name="connsiteX6-43" fmla="*/ 446997 w 1078244"/>
                <a:gd name="connsiteY6-44" fmla="*/ 604594 h 650453"/>
                <a:gd name="connsiteX7-45" fmla="*/ 388451 w 1078244"/>
                <a:gd name="connsiteY7-46" fmla="*/ 648072 h 650453"/>
                <a:gd name="connsiteX8-47" fmla="*/ 0 w 1078244"/>
                <a:gd name="connsiteY8-48" fmla="*/ 650453 h 650453"/>
                <a:gd name="connsiteX9-49" fmla="*/ 51068 w 1078244"/>
                <a:gd name="connsiteY9-50" fmla="*/ 611500 h 650453"/>
                <a:gd name="connsiteX10-51" fmla="*/ 346621 w 1078244"/>
                <a:gd name="connsiteY10-52" fmla="*/ 381504 h 650453"/>
                <a:gd name="connsiteX11-53" fmla="*/ 581331 w 1078244"/>
                <a:gd name="connsiteY11-54" fmla="*/ 183852 h 650453"/>
                <a:gd name="connsiteX12-55" fmla="*/ 673885 w 1078244"/>
                <a:gd name="connsiteY12-56" fmla="*/ 92969 h 650453"/>
                <a:gd name="connsiteX13-57" fmla="*/ 711892 w 1078244"/>
                <a:gd name="connsiteY13-58" fmla="*/ 41633 h 650453"/>
                <a:gd name="connsiteX14-59" fmla="*/ 721531 w 1078244"/>
                <a:gd name="connsiteY14-60" fmla="*/ 2381 h 650453"/>
                <a:gd name="connsiteX0-61" fmla="*/ 721531 w 1073481"/>
                <a:gd name="connsiteY0-62" fmla="*/ 2381 h 650453"/>
                <a:gd name="connsiteX1-63" fmla="*/ 1073481 w 1073481"/>
                <a:gd name="connsiteY1-64" fmla="*/ 0 h 650453"/>
                <a:gd name="connsiteX2-65" fmla="*/ 1072954 w 1073481"/>
                <a:gd name="connsiteY2-66" fmla="*/ 12042 h 650453"/>
                <a:gd name="connsiteX3-67" fmla="*/ 1026934 w 1073481"/>
                <a:gd name="connsiteY3-68" fmla="*/ 82449 h 650453"/>
                <a:gd name="connsiteX4-69" fmla="*/ 912835 w 1073481"/>
                <a:gd name="connsiteY4-70" fmla="*/ 210930 h 650453"/>
                <a:gd name="connsiteX5-71" fmla="*/ 720508 w 1073481"/>
                <a:gd name="connsiteY5-72" fmla="*/ 383608 h 650453"/>
                <a:gd name="connsiteX6-73" fmla="*/ 446997 w 1073481"/>
                <a:gd name="connsiteY6-74" fmla="*/ 604594 h 650453"/>
                <a:gd name="connsiteX7-75" fmla="*/ 388451 w 1073481"/>
                <a:gd name="connsiteY7-76" fmla="*/ 648072 h 650453"/>
                <a:gd name="connsiteX8-77" fmla="*/ 0 w 1073481"/>
                <a:gd name="connsiteY8-78" fmla="*/ 650453 h 650453"/>
                <a:gd name="connsiteX9-79" fmla="*/ 51068 w 1073481"/>
                <a:gd name="connsiteY9-80" fmla="*/ 611500 h 650453"/>
                <a:gd name="connsiteX10-81" fmla="*/ 346621 w 1073481"/>
                <a:gd name="connsiteY10-82" fmla="*/ 381504 h 650453"/>
                <a:gd name="connsiteX11-83" fmla="*/ 581331 w 1073481"/>
                <a:gd name="connsiteY11-84" fmla="*/ 183852 h 650453"/>
                <a:gd name="connsiteX12-85" fmla="*/ 673885 w 1073481"/>
                <a:gd name="connsiteY12-86" fmla="*/ 92969 h 650453"/>
                <a:gd name="connsiteX13-87" fmla="*/ 711892 w 1073481"/>
                <a:gd name="connsiteY13-88" fmla="*/ 41633 h 650453"/>
                <a:gd name="connsiteX14-89" fmla="*/ 721531 w 1073481"/>
                <a:gd name="connsiteY14-90" fmla="*/ 2381 h 650453"/>
                <a:gd name="connsiteX0-91" fmla="*/ 731056 w 1083006"/>
                <a:gd name="connsiteY0-92" fmla="*/ 2381 h 648072"/>
                <a:gd name="connsiteX1-93" fmla="*/ 1083006 w 1083006"/>
                <a:gd name="connsiteY1-94" fmla="*/ 0 h 648072"/>
                <a:gd name="connsiteX2-95" fmla="*/ 1082479 w 1083006"/>
                <a:gd name="connsiteY2-96" fmla="*/ 12042 h 648072"/>
                <a:gd name="connsiteX3-97" fmla="*/ 1036459 w 1083006"/>
                <a:gd name="connsiteY3-98" fmla="*/ 82449 h 648072"/>
                <a:gd name="connsiteX4-99" fmla="*/ 922360 w 1083006"/>
                <a:gd name="connsiteY4-100" fmla="*/ 210930 h 648072"/>
                <a:gd name="connsiteX5-101" fmla="*/ 730033 w 1083006"/>
                <a:gd name="connsiteY5-102" fmla="*/ 383608 h 648072"/>
                <a:gd name="connsiteX6-103" fmla="*/ 456522 w 1083006"/>
                <a:gd name="connsiteY6-104" fmla="*/ 604594 h 648072"/>
                <a:gd name="connsiteX7-105" fmla="*/ 397976 w 1083006"/>
                <a:gd name="connsiteY7-106" fmla="*/ 648072 h 648072"/>
                <a:gd name="connsiteX8-107" fmla="*/ 0 w 1083006"/>
                <a:gd name="connsiteY8-108" fmla="*/ 648072 h 648072"/>
                <a:gd name="connsiteX9-109" fmla="*/ 60593 w 1083006"/>
                <a:gd name="connsiteY9-110" fmla="*/ 611500 h 648072"/>
                <a:gd name="connsiteX10-111" fmla="*/ 356146 w 1083006"/>
                <a:gd name="connsiteY10-112" fmla="*/ 381504 h 648072"/>
                <a:gd name="connsiteX11-113" fmla="*/ 590856 w 1083006"/>
                <a:gd name="connsiteY11-114" fmla="*/ 183852 h 648072"/>
                <a:gd name="connsiteX12-115" fmla="*/ 683410 w 1083006"/>
                <a:gd name="connsiteY12-116" fmla="*/ 92969 h 648072"/>
                <a:gd name="connsiteX13-117" fmla="*/ 721417 w 1083006"/>
                <a:gd name="connsiteY13-118" fmla="*/ 41633 h 648072"/>
                <a:gd name="connsiteX14-119" fmla="*/ 731056 w 1083006"/>
                <a:gd name="connsiteY14-120" fmla="*/ 2381 h 64807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</a:cxnLst>
              <a:rect l="l" t="t" r="r" b="b"/>
              <a:pathLst>
                <a:path w="1083006" h="648072">
                  <a:moveTo>
                    <a:pt x="731056" y="2381"/>
                  </a:moveTo>
                  <a:lnTo>
                    <a:pt x="1083006" y="0"/>
                  </a:lnTo>
                  <a:cubicBezTo>
                    <a:pt x="1082830" y="4014"/>
                    <a:pt x="1082655" y="8028"/>
                    <a:pt x="1082479" y="12042"/>
                  </a:cubicBezTo>
                  <a:cubicBezTo>
                    <a:pt x="1068609" y="37738"/>
                    <a:pt x="1053268" y="61207"/>
                    <a:pt x="1036459" y="82449"/>
                  </a:cubicBezTo>
                  <a:cubicBezTo>
                    <a:pt x="1003504" y="124933"/>
                    <a:pt x="965471" y="167760"/>
                    <a:pt x="922360" y="210930"/>
                  </a:cubicBezTo>
                  <a:cubicBezTo>
                    <a:pt x="879250" y="254099"/>
                    <a:pt x="815141" y="311658"/>
                    <a:pt x="730033" y="383608"/>
                  </a:cubicBezTo>
                  <a:cubicBezTo>
                    <a:pt x="644925" y="455557"/>
                    <a:pt x="553755" y="529219"/>
                    <a:pt x="456522" y="604594"/>
                  </a:cubicBezTo>
                  <a:lnTo>
                    <a:pt x="397976" y="648072"/>
                  </a:lnTo>
                  <a:lnTo>
                    <a:pt x="0" y="648072"/>
                  </a:lnTo>
                  <a:cubicBezTo>
                    <a:pt x="17023" y="635881"/>
                    <a:pt x="43570" y="623691"/>
                    <a:pt x="60593" y="611500"/>
                  </a:cubicBezTo>
                  <a:cubicBezTo>
                    <a:pt x="155824" y="539968"/>
                    <a:pt x="254342" y="463303"/>
                    <a:pt x="356146" y="381504"/>
                  </a:cubicBezTo>
                  <a:cubicBezTo>
                    <a:pt x="457951" y="299704"/>
                    <a:pt x="536188" y="233821"/>
                    <a:pt x="590856" y="183852"/>
                  </a:cubicBezTo>
                  <a:cubicBezTo>
                    <a:pt x="635418" y="143456"/>
                    <a:pt x="666269" y="113161"/>
                    <a:pt x="683410" y="92969"/>
                  </a:cubicBezTo>
                  <a:cubicBezTo>
                    <a:pt x="700552" y="72776"/>
                    <a:pt x="713221" y="55664"/>
                    <a:pt x="721417" y="41633"/>
                  </a:cubicBezTo>
                  <a:lnTo>
                    <a:pt x="731056" y="238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3288" y="962"/>
              <a:ext cx="7824" cy="8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企业中层管理干部的安全培训</a:t>
              </a:r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323528" y="1802532"/>
            <a:ext cx="856844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中层管理干部通过培训</a:t>
            </a: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除了了解多学科安全技术知识外，掌握安全工作方法和安全法规、制度外，还要具备以下安全文化素质：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584835" y="3305810"/>
            <a:ext cx="8093075" cy="2597150"/>
            <a:chOff x="921" y="5206"/>
            <a:chExt cx="12745" cy="4090"/>
          </a:xfrm>
        </p:grpSpPr>
        <p:grpSp>
          <p:nvGrpSpPr>
            <p:cNvPr id="9" name="组合 8"/>
            <p:cNvGrpSpPr/>
            <p:nvPr>
              <p:custDataLst>
                <p:tags r:id="rId1"/>
              </p:custDataLst>
            </p:nvPr>
          </p:nvGrpSpPr>
          <p:grpSpPr>
            <a:xfrm>
              <a:off x="921" y="5206"/>
              <a:ext cx="3768" cy="4090"/>
              <a:chOff x="3553096" y="2177142"/>
              <a:chExt cx="2342606" cy="2542903"/>
            </a:xfrm>
          </p:grpSpPr>
          <p:sp>
            <p:nvSpPr>
              <p:cNvPr id="6" name="矩形 5"/>
              <p:cNvSpPr/>
              <p:nvPr>
                <p:custDataLst>
                  <p:tags r:id="rId8"/>
                </p:custDataLst>
              </p:nvPr>
            </p:nvSpPr>
            <p:spPr>
              <a:xfrm>
                <a:off x="3553096" y="2316480"/>
                <a:ext cx="2342606" cy="2403565"/>
              </a:xfrm>
              <a:prstGeom prst="rect">
                <a:avLst/>
              </a:prstGeom>
              <a:noFill/>
              <a:ln w="571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lIns="108000" tIns="396000" rIns="108000" numCol="1" spcCol="0" rtlCol="0" fromWordArt="0" anchor="ctr" anchorCtr="0" forceAA="0" compatLnSpc="1">
                <a:noAutofit/>
              </a:bodyPr>
              <a:lstStyle/>
              <a:p>
                <a:pPr lvl="0" algn="just">
                  <a:lnSpc>
                    <a:spcPct val="130000"/>
                  </a:lnSpc>
                </a:pPr>
                <a:r>
                  <a:rPr lang="en-US" altLang="zh-CN" sz="1400" b="1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有关心职工安全健康的仁爱之心。“安全第一，预防为主，综合治理”的观念牢固，珍惜员工生命，保护职工健康，善良公正，体恤下属。</a:t>
                </a:r>
              </a:p>
            </p:txBody>
          </p:sp>
          <p:sp>
            <p:nvSpPr>
              <p:cNvPr id="7" name="任意多边形 6"/>
              <p:cNvSpPr/>
              <p:nvPr>
                <p:custDataLst>
                  <p:tags r:id="rId9"/>
                </p:custDataLst>
              </p:nvPr>
            </p:nvSpPr>
            <p:spPr>
              <a:xfrm>
                <a:off x="3874654" y="2177142"/>
                <a:ext cx="1699491" cy="577669"/>
              </a:xfrm>
              <a:custGeom>
                <a:avLst/>
                <a:gdLst>
                  <a:gd name="connsiteX0" fmla="*/ 0 w 1699491"/>
                  <a:gd name="connsiteY0" fmla="*/ 0 h 342537"/>
                  <a:gd name="connsiteX1" fmla="*/ 1699491 w 1699491"/>
                  <a:gd name="connsiteY1" fmla="*/ 0 h 342537"/>
                  <a:gd name="connsiteX2" fmla="*/ 1699491 w 1699491"/>
                  <a:gd name="connsiteY2" fmla="*/ 185519 h 342537"/>
                  <a:gd name="connsiteX3" fmla="*/ 858982 w 1699491"/>
                  <a:gd name="connsiteY3" fmla="*/ 342537 h 342537"/>
                  <a:gd name="connsiteX4" fmla="*/ 0 w 1699491"/>
                  <a:gd name="connsiteY4" fmla="*/ 185519 h 3425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99491" h="342537">
                    <a:moveTo>
                      <a:pt x="0" y="0"/>
                    </a:moveTo>
                    <a:lnTo>
                      <a:pt x="1699491" y="0"/>
                    </a:lnTo>
                    <a:lnTo>
                      <a:pt x="1699491" y="185519"/>
                    </a:lnTo>
                    <a:lnTo>
                      <a:pt x="858982" y="342537"/>
                    </a:lnTo>
                    <a:lnTo>
                      <a:pt x="0" y="185519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rmAutofit/>
              </a:bodyPr>
              <a:lstStyle/>
              <a:p>
                <a:pPr algn="ctr"/>
                <a:r>
                  <a:rPr lang="en-US" altLang="zh-CN" sz="2800" b="1" dirty="0">
                    <a:solidFill>
                      <a:schemeClr val="bg1"/>
                    </a:solidFill>
                    <a:sym typeface="Arial" panose="020B0604020202020204" pitchFamily="34" charset="0"/>
                  </a:rPr>
                  <a:t>1</a:t>
                </a:r>
                <a:endParaRPr lang="zh-CN" altLang="en-US" sz="2800" b="1" dirty="0">
                  <a:solidFill>
                    <a:schemeClr val="bg1"/>
                  </a:solidFill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8" name="组合 7"/>
            <p:cNvGrpSpPr/>
            <p:nvPr>
              <p:custDataLst>
                <p:tags r:id="rId2"/>
              </p:custDataLst>
            </p:nvPr>
          </p:nvGrpSpPr>
          <p:grpSpPr>
            <a:xfrm>
              <a:off x="5410" y="5206"/>
              <a:ext cx="3768" cy="4090"/>
              <a:chOff x="3553096" y="2177142"/>
              <a:chExt cx="2342606" cy="2542903"/>
            </a:xfrm>
          </p:grpSpPr>
          <p:sp>
            <p:nvSpPr>
              <p:cNvPr id="10" name="矩形 9"/>
              <p:cNvSpPr/>
              <p:nvPr>
                <p:custDataLst>
                  <p:tags r:id="rId6"/>
                </p:custDataLst>
              </p:nvPr>
            </p:nvSpPr>
            <p:spPr>
              <a:xfrm>
                <a:off x="3553096" y="2316480"/>
                <a:ext cx="2342606" cy="2403565"/>
              </a:xfrm>
              <a:prstGeom prst="rect">
                <a:avLst/>
              </a:prstGeom>
              <a:noFill/>
              <a:ln w="571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lIns="108000" tIns="396000" rIns="108000" numCol="1" spcCol="0" rtlCol="0" fromWordArt="0" anchor="ctr" anchorCtr="0" forceAA="0" compatLnSpc="1">
                <a:noAutofit/>
              </a:bodyPr>
              <a:lstStyle/>
              <a:p>
                <a:pPr lvl="0" algn="just">
                  <a:lnSpc>
                    <a:spcPct val="130000"/>
                  </a:lnSpc>
                </a:pPr>
                <a:r>
                  <a:rPr lang="en-US" altLang="zh-CN" sz="1400" b="1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有高度的安全责任感。对人民生命和国家财产具有高度负责的精神，正确贯彻安全生产法规制度，不违章指挥。</a:t>
                </a:r>
              </a:p>
            </p:txBody>
          </p:sp>
          <p:sp>
            <p:nvSpPr>
              <p:cNvPr id="12" name="任意多边形 11"/>
              <p:cNvSpPr/>
              <p:nvPr>
                <p:custDataLst>
                  <p:tags r:id="rId7"/>
                </p:custDataLst>
              </p:nvPr>
            </p:nvSpPr>
            <p:spPr>
              <a:xfrm>
                <a:off x="3874654" y="2177142"/>
                <a:ext cx="1699491" cy="577669"/>
              </a:xfrm>
              <a:custGeom>
                <a:avLst/>
                <a:gdLst>
                  <a:gd name="connsiteX0" fmla="*/ 0 w 1699491"/>
                  <a:gd name="connsiteY0" fmla="*/ 0 h 342537"/>
                  <a:gd name="connsiteX1" fmla="*/ 1699491 w 1699491"/>
                  <a:gd name="connsiteY1" fmla="*/ 0 h 342537"/>
                  <a:gd name="connsiteX2" fmla="*/ 1699491 w 1699491"/>
                  <a:gd name="connsiteY2" fmla="*/ 185519 h 342537"/>
                  <a:gd name="connsiteX3" fmla="*/ 858982 w 1699491"/>
                  <a:gd name="connsiteY3" fmla="*/ 342537 h 342537"/>
                  <a:gd name="connsiteX4" fmla="*/ 0 w 1699491"/>
                  <a:gd name="connsiteY4" fmla="*/ 185519 h 3425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99491" h="342537">
                    <a:moveTo>
                      <a:pt x="0" y="0"/>
                    </a:moveTo>
                    <a:lnTo>
                      <a:pt x="1699491" y="0"/>
                    </a:lnTo>
                    <a:lnTo>
                      <a:pt x="1699491" y="185519"/>
                    </a:lnTo>
                    <a:lnTo>
                      <a:pt x="858982" y="342537"/>
                    </a:lnTo>
                    <a:lnTo>
                      <a:pt x="0" y="185519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rmAutofit/>
              </a:bodyPr>
              <a:lstStyle/>
              <a:p>
                <a:pPr algn="ctr"/>
                <a:r>
                  <a:rPr lang="en-US" altLang="zh-CN" sz="2800" b="1" dirty="0">
                    <a:solidFill>
                      <a:schemeClr val="bg1"/>
                    </a:solidFill>
                    <a:sym typeface="Arial" panose="020B0604020202020204" pitchFamily="34" charset="0"/>
                  </a:rPr>
                  <a:t>2</a:t>
                </a:r>
                <a:endParaRPr lang="zh-CN" altLang="en-US" sz="2800" b="1" dirty="0">
                  <a:solidFill>
                    <a:schemeClr val="bg1"/>
                  </a:solidFill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3" name="组合 12"/>
            <p:cNvGrpSpPr/>
            <p:nvPr>
              <p:custDataLst>
                <p:tags r:id="rId3"/>
              </p:custDataLst>
            </p:nvPr>
          </p:nvGrpSpPr>
          <p:grpSpPr>
            <a:xfrm>
              <a:off x="9898" y="5206"/>
              <a:ext cx="3768" cy="4090"/>
              <a:chOff x="3553096" y="2177142"/>
              <a:chExt cx="2342606" cy="2542903"/>
            </a:xfrm>
          </p:grpSpPr>
          <p:sp>
            <p:nvSpPr>
              <p:cNvPr id="14" name="矩形 13"/>
              <p:cNvSpPr/>
              <p:nvPr>
                <p:custDataLst>
                  <p:tags r:id="rId4"/>
                </p:custDataLst>
              </p:nvPr>
            </p:nvSpPr>
            <p:spPr>
              <a:xfrm>
                <a:off x="3553096" y="2316480"/>
                <a:ext cx="2342606" cy="2403565"/>
              </a:xfrm>
              <a:prstGeom prst="rect">
                <a:avLst/>
              </a:prstGeom>
              <a:noFill/>
              <a:ln w="571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lIns="108000" tIns="396000" rIns="108000" numCol="1" spcCol="0" rtlCol="0" fromWordArt="0" anchor="ctr" anchorCtr="0" forceAA="0" compatLnSpc="1">
                <a:noAutofit/>
              </a:bodyPr>
              <a:lstStyle/>
              <a:p>
                <a:pPr lvl="0" algn="just">
                  <a:lnSpc>
                    <a:spcPct val="130000"/>
                  </a:lnSpc>
                </a:pPr>
                <a:r>
                  <a:rPr lang="en-US" altLang="zh-CN" sz="1400" b="1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有适应安全工作需要的能力，如组织协调能力、调查研究能力、逻辑判断能力、综合分析能力、写作表达能力、说服教育能力等。</a:t>
                </a:r>
              </a:p>
            </p:txBody>
          </p:sp>
          <p:sp>
            <p:nvSpPr>
              <p:cNvPr id="16" name="任意多边形 15"/>
              <p:cNvSpPr/>
              <p:nvPr>
                <p:custDataLst>
                  <p:tags r:id="rId5"/>
                </p:custDataLst>
              </p:nvPr>
            </p:nvSpPr>
            <p:spPr>
              <a:xfrm>
                <a:off x="3874654" y="2177142"/>
                <a:ext cx="1699491" cy="577669"/>
              </a:xfrm>
              <a:custGeom>
                <a:avLst/>
                <a:gdLst>
                  <a:gd name="connsiteX0" fmla="*/ 0 w 1699491"/>
                  <a:gd name="connsiteY0" fmla="*/ 0 h 342537"/>
                  <a:gd name="connsiteX1" fmla="*/ 1699491 w 1699491"/>
                  <a:gd name="connsiteY1" fmla="*/ 0 h 342537"/>
                  <a:gd name="connsiteX2" fmla="*/ 1699491 w 1699491"/>
                  <a:gd name="connsiteY2" fmla="*/ 185519 h 342537"/>
                  <a:gd name="connsiteX3" fmla="*/ 858982 w 1699491"/>
                  <a:gd name="connsiteY3" fmla="*/ 342537 h 342537"/>
                  <a:gd name="connsiteX4" fmla="*/ 0 w 1699491"/>
                  <a:gd name="connsiteY4" fmla="*/ 185519 h 3425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99491" h="342537">
                    <a:moveTo>
                      <a:pt x="0" y="0"/>
                    </a:moveTo>
                    <a:lnTo>
                      <a:pt x="1699491" y="0"/>
                    </a:lnTo>
                    <a:lnTo>
                      <a:pt x="1699491" y="185519"/>
                    </a:lnTo>
                    <a:lnTo>
                      <a:pt x="858982" y="342537"/>
                    </a:lnTo>
                    <a:lnTo>
                      <a:pt x="0" y="185519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rmAutofit/>
              </a:bodyPr>
              <a:lstStyle/>
              <a:p>
                <a:pPr algn="ctr"/>
                <a:r>
                  <a:rPr lang="en-US" altLang="zh-CN" sz="2800" b="1" dirty="0">
                    <a:solidFill>
                      <a:schemeClr val="bg1"/>
                    </a:solidFill>
                    <a:sym typeface="Arial" panose="020B0604020202020204" pitchFamily="34" charset="0"/>
                  </a:rPr>
                  <a:t>3</a:t>
                </a:r>
                <a:endParaRPr lang="zh-CN" altLang="en-US" sz="2800" b="1" dirty="0">
                  <a:solidFill>
                    <a:schemeClr val="bg1"/>
                  </a:solidFill>
                  <a:sym typeface="Arial" panose="020B0604020202020204" pitchFamily="34" charset="0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A000220150821A97PPIC"/>
          <p:cNvPicPr>
            <a:picLocks noChangeAspect="1"/>
          </p:cNvPicPr>
          <p:nvPr/>
        </p:nvPicPr>
        <p:blipFill>
          <a:blip r:embed="rId2"/>
          <a:srcRect b="9472"/>
          <a:stretch>
            <a:fillRect/>
          </a:stretch>
        </p:blipFill>
        <p:spPr>
          <a:xfrm>
            <a:off x="0" y="1706880"/>
            <a:ext cx="9114155" cy="5134610"/>
          </a:xfrm>
          <a:prstGeom prst="rect">
            <a:avLst/>
          </a:prstGeom>
        </p:spPr>
      </p:pic>
      <p:sp>
        <p:nvSpPr>
          <p:cNvPr id="10" name="任意多边形 9"/>
          <p:cNvSpPr/>
          <p:nvPr/>
        </p:nvSpPr>
        <p:spPr>
          <a:xfrm>
            <a:off x="-26126" y="1706880"/>
            <a:ext cx="9170126" cy="5158111"/>
          </a:xfrm>
          <a:custGeom>
            <a:avLst/>
            <a:gdLst>
              <a:gd name="connsiteX0" fmla="*/ 0 w 9170126"/>
              <a:gd name="connsiteY0" fmla="*/ 0 h 5129349"/>
              <a:gd name="connsiteX1" fmla="*/ 2238103 w 9170126"/>
              <a:gd name="connsiteY1" fmla="*/ 2351314 h 5129349"/>
              <a:gd name="connsiteX2" fmla="*/ 9152709 w 9170126"/>
              <a:gd name="connsiteY2" fmla="*/ 17417 h 5129349"/>
              <a:gd name="connsiteX3" fmla="*/ 9170126 w 9170126"/>
              <a:gd name="connsiteY3" fmla="*/ 5129349 h 5129349"/>
              <a:gd name="connsiteX4" fmla="*/ 17417 w 9170126"/>
              <a:gd name="connsiteY4" fmla="*/ 5129349 h 5129349"/>
              <a:gd name="connsiteX5" fmla="*/ 0 w 9170126"/>
              <a:gd name="connsiteY5" fmla="*/ 0 h 5129349"/>
              <a:gd name="connsiteX0-1" fmla="*/ 0 w 9170126"/>
              <a:gd name="connsiteY0-2" fmla="*/ 0 h 5129349"/>
              <a:gd name="connsiteX1-3" fmla="*/ 2011680 w 9170126"/>
              <a:gd name="connsiteY1-4" fmla="*/ 3291840 h 5129349"/>
              <a:gd name="connsiteX2-5" fmla="*/ 9152709 w 9170126"/>
              <a:gd name="connsiteY2-6" fmla="*/ 17417 h 5129349"/>
              <a:gd name="connsiteX3-7" fmla="*/ 9170126 w 9170126"/>
              <a:gd name="connsiteY3-8" fmla="*/ 5129349 h 5129349"/>
              <a:gd name="connsiteX4-9" fmla="*/ 17417 w 9170126"/>
              <a:gd name="connsiteY4-10" fmla="*/ 5129349 h 5129349"/>
              <a:gd name="connsiteX5-11" fmla="*/ 0 w 9170126"/>
              <a:gd name="connsiteY5-12" fmla="*/ 0 h 5129349"/>
              <a:gd name="connsiteX0-13" fmla="*/ 0 w 9170126"/>
              <a:gd name="connsiteY0-14" fmla="*/ 0 h 5129349"/>
              <a:gd name="connsiteX1-15" fmla="*/ 1132114 w 9170126"/>
              <a:gd name="connsiteY1-16" fmla="*/ 3944982 h 5129349"/>
              <a:gd name="connsiteX2-17" fmla="*/ 9152709 w 9170126"/>
              <a:gd name="connsiteY2-18" fmla="*/ 17417 h 5129349"/>
              <a:gd name="connsiteX3-19" fmla="*/ 9170126 w 9170126"/>
              <a:gd name="connsiteY3-20" fmla="*/ 5129349 h 5129349"/>
              <a:gd name="connsiteX4-21" fmla="*/ 17417 w 9170126"/>
              <a:gd name="connsiteY4-22" fmla="*/ 5129349 h 5129349"/>
              <a:gd name="connsiteX5-23" fmla="*/ 0 w 9170126"/>
              <a:gd name="connsiteY5-24" fmla="*/ 0 h 5129349"/>
              <a:gd name="connsiteX0-25" fmla="*/ 0 w 9170126"/>
              <a:gd name="connsiteY0-26" fmla="*/ 0 h 5129349"/>
              <a:gd name="connsiteX1-27" fmla="*/ 1132114 w 9170126"/>
              <a:gd name="connsiteY1-28" fmla="*/ 3944982 h 5129349"/>
              <a:gd name="connsiteX2-29" fmla="*/ 9152709 w 9170126"/>
              <a:gd name="connsiteY2-30" fmla="*/ 0 h 5129349"/>
              <a:gd name="connsiteX3-31" fmla="*/ 9170126 w 9170126"/>
              <a:gd name="connsiteY3-32" fmla="*/ 5129349 h 5129349"/>
              <a:gd name="connsiteX4-33" fmla="*/ 17417 w 9170126"/>
              <a:gd name="connsiteY4-34" fmla="*/ 5129349 h 5129349"/>
              <a:gd name="connsiteX5-35" fmla="*/ 0 w 9170126"/>
              <a:gd name="connsiteY5-36" fmla="*/ 0 h 5129349"/>
              <a:gd name="connsiteX0-37" fmla="*/ 0 w 9170126"/>
              <a:gd name="connsiteY0-38" fmla="*/ 0 h 5129349"/>
              <a:gd name="connsiteX1-39" fmla="*/ 1132114 w 9170126"/>
              <a:gd name="connsiteY1-40" fmla="*/ 3944982 h 5129349"/>
              <a:gd name="connsiteX2-41" fmla="*/ 9161417 w 9170126"/>
              <a:gd name="connsiteY2-42" fmla="*/ 8708 h 5129349"/>
              <a:gd name="connsiteX3-43" fmla="*/ 9170126 w 9170126"/>
              <a:gd name="connsiteY3-44" fmla="*/ 5129349 h 5129349"/>
              <a:gd name="connsiteX4-45" fmla="*/ 17417 w 9170126"/>
              <a:gd name="connsiteY4-46" fmla="*/ 5129349 h 5129349"/>
              <a:gd name="connsiteX5-47" fmla="*/ 0 w 9170126"/>
              <a:gd name="connsiteY5-48" fmla="*/ 0 h 5129349"/>
              <a:gd name="connsiteX0-49" fmla="*/ 0 w 9170126"/>
              <a:gd name="connsiteY0-50" fmla="*/ 0 h 5129349"/>
              <a:gd name="connsiteX1-51" fmla="*/ 2037806 w 9170126"/>
              <a:gd name="connsiteY1-52" fmla="*/ 3754461 h 5129349"/>
              <a:gd name="connsiteX2-53" fmla="*/ 9161417 w 9170126"/>
              <a:gd name="connsiteY2-54" fmla="*/ 8708 h 5129349"/>
              <a:gd name="connsiteX3-55" fmla="*/ 9170126 w 9170126"/>
              <a:gd name="connsiteY3-56" fmla="*/ 5129349 h 5129349"/>
              <a:gd name="connsiteX4-57" fmla="*/ 17417 w 9170126"/>
              <a:gd name="connsiteY4-58" fmla="*/ 5129349 h 5129349"/>
              <a:gd name="connsiteX5-59" fmla="*/ 0 w 9170126"/>
              <a:gd name="connsiteY5-60" fmla="*/ 0 h 512934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9170126" h="5129349">
                <a:moveTo>
                  <a:pt x="0" y="0"/>
                </a:moveTo>
                <a:lnTo>
                  <a:pt x="2037806" y="3754461"/>
                </a:lnTo>
                <a:lnTo>
                  <a:pt x="9161417" y="8708"/>
                </a:lnTo>
                <a:cubicBezTo>
                  <a:pt x="9167223" y="1712685"/>
                  <a:pt x="9164320" y="3425372"/>
                  <a:pt x="9170126" y="5129349"/>
                </a:cubicBezTo>
                <a:lnTo>
                  <a:pt x="17417" y="5129349"/>
                </a:lnTo>
                <a:cubicBezTo>
                  <a:pt x="11611" y="3419566"/>
                  <a:pt x="5806" y="1709783"/>
                  <a:pt x="0" y="0"/>
                </a:cubicBezTo>
                <a:close/>
              </a:path>
            </a:pathLst>
          </a:custGeom>
          <a:solidFill>
            <a:schemeClr val="accent3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2952115" y="4867275"/>
            <a:ext cx="6162040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600" b="1" dirty="0">
                <a:solidFill>
                  <a:schemeClr val="bg1"/>
                </a:solidFill>
              </a:rPr>
              <a:t>对企业中层管理干部的安全培训方法可采用岗位资格安全培训、定期的安全再培训，还可采用研讨班等形式。使用同一教材，同一时间，分散自学与集中教授相结合，集中辅导考试。除了抓好干部的任职资格安全培训之外，还必须进行一年一度的安全培训，更新安全知识，并进行考核、建档。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0" y="-450850"/>
            <a:ext cx="9144000" cy="2646680"/>
            <a:chOff x="0" y="-710"/>
            <a:chExt cx="14400" cy="4168"/>
          </a:xfrm>
        </p:grpSpPr>
        <p:sp>
          <p:nvSpPr>
            <p:cNvPr id="8" name="矩形 7"/>
            <p:cNvSpPr/>
            <p:nvPr/>
          </p:nvSpPr>
          <p:spPr>
            <a:xfrm>
              <a:off x="0" y="864"/>
              <a:ext cx="14400" cy="1021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283" y="-710"/>
              <a:ext cx="1701" cy="41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600" i="1" dirty="0" smtClean="0">
                  <a:solidFill>
                    <a:schemeClr val="accent3">
                      <a:lumMod val="75000"/>
                    </a:schemeClr>
                  </a:solidFill>
                  <a:latin typeface="Eras Demi ITC" panose="020B0805030504020804" pitchFamily="34" charset="0"/>
                </a:rPr>
                <a:t>2</a:t>
              </a:r>
            </a:p>
          </p:txBody>
        </p:sp>
        <p:sp>
          <p:nvSpPr>
            <p:cNvPr id="18" name="任意多边形 17"/>
            <p:cNvSpPr/>
            <p:nvPr/>
          </p:nvSpPr>
          <p:spPr>
            <a:xfrm>
              <a:off x="1118" y="864"/>
              <a:ext cx="1706" cy="1021"/>
            </a:xfrm>
            <a:custGeom>
              <a:avLst/>
              <a:gdLst>
                <a:gd name="connsiteX0" fmla="*/ 731056 w 1078244"/>
                <a:gd name="connsiteY0" fmla="*/ 0 h 650453"/>
                <a:gd name="connsiteX1" fmla="*/ 1078244 w 1078244"/>
                <a:gd name="connsiteY1" fmla="*/ 0 h 650453"/>
                <a:gd name="connsiteX2" fmla="*/ 1072954 w 1078244"/>
                <a:gd name="connsiteY2" fmla="*/ 12042 h 650453"/>
                <a:gd name="connsiteX3" fmla="*/ 1026934 w 1078244"/>
                <a:gd name="connsiteY3" fmla="*/ 82449 h 650453"/>
                <a:gd name="connsiteX4" fmla="*/ 912835 w 1078244"/>
                <a:gd name="connsiteY4" fmla="*/ 210930 h 650453"/>
                <a:gd name="connsiteX5" fmla="*/ 720508 w 1078244"/>
                <a:gd name="connsiteY5" fmla="*/ 383608 h 650453"/>
                <a:gd name="connsiteX6" fmla="*/ 446997 w 1078244"/>
                <a:gd name="connsiteY6" fmla="*/ 604594 h 650453"/>
                <a:gd name="connsiteX7" fmla="*/ 388451 w 1078244"/>
                <a:gd name="connsiteY7" fmla="*/ 648072 h 650453"/>
                <a:gd name="connsiteX8" fmla="*/ 0 w 1078244"/>
                <a:gd name="connsiteY8" fmla="*/ 650453 h 650453"/>
                <a:gd name="connsiteX9" fmla="*/ 51068 w 1078244"/>
                <a:gd name="connsiteY9" fmla="*/ 611500 h 650453"/>
                <a:gd name="connsiteX10" fmla="*/ 346621 w 1078244"/>
                <a:gd name="connsiteY10" fmla="*/ 381504 h 650453"/>
                <a:gd name="connsiteX11" fmla="*/ 581331 w 1078244"/>
                <a:gd name="connsiteY11" fmla="*/ 183852 h 650453"/>
                <a:gd name="connsiteX12" fmla="*/ 673885 w 1078244"/>
                <a:gd name="connsiteY12" fmla="*/ 92969 h 650453"/>
                <a:gd name="connsiteX13" fmla="*/ 711892 w 1078244"/>
                <a:gd name="connsiteY13" fmla="*/ 41633 h 650453"/>
                <a:gd name="connsiteX14" fmla="*/ 731056 w 1078244"/>
                <a:gd name="connsiteY14" fmla="*/ 0 h 650453"/>
                <a:gd name="connsiteX0-1" fmla="*/ 728675 w 1078244"/>
                <a:gd name="connsiteY0-2" fmla="*/ 2381 h 650453"/>
                <a:gd name="connsiteX1-3" fmla="*/ 1078244 w 1078244"/>
                <a:gd name="connsiteY1-4" fmla="*/ 0 h 650453"/>
                <a:gd name="connsiteX2-5" fmla="*/ 1072954 w 1078244"/>
                <a:gd name="connsiteY2-6" fmla="*/ 12042 h 650453"/>
                <a:gd name="connsiteX3-7" fmla="*/ 1026934 w 1078244"/>
                <a:gd name="connsiteY3-8" fmla="*/ 82449 h 650453"/>
                <a:gd name="connsiteX4-9" fmla="*/ 912835 w 1078244"/>
                <a:gd name="connsiteY4-10" fmla="*/ 210930 h 650453"/>
                <a:gd name="connsiteX5-11" fmla="*/ 720508 w 1078244"/>
                <a:gd name="connsiteY5-12" fmla="*/ 383608 h 650453"/>
                <a:gd name="connsiteX6-13" fmla="*/ 446997 w 1078244"/>
                <a:gd name="connsiteY6-14" fmla="*/ 604594 h 650453"/>
                <a:gd name="connsiteX7-15" fmla="*/ 388451 w 1078244"/>
                <a:gd name="connsiteY7-16" fmla="*/ 648072 h 650453"/>
                <a:gd name="connsiteX8-17" fmla="*/ 0 w 1078244"/>
                <a:gd name="connsiteY8-18" fmla="*/ 650453 h 650453"/>
                <a:gd name="connsiteX9-19" fmla="*/ 51068 w 1078244"/>
                <a:gd name="connsiteY9-20" fmla="*/ 611500 h 650453"/>
                <a:gd name="connsiteX10-21" fmla="*/ 346621 w 1078244"/>
                <a:gd name="connsiteY10-22" fmla="*/ 381504 h 650453"/>
                <a:gd name="connsiteX11-23" fmla="*/ 581331 w 1078244"/>
                <a:gd name="connsiteY11-24" fmla="*/ 183852 h 650453"/>
                <a:gd name="connsiteX12-25" fmla="*/ 673885 w 1078244"/>
                <a:gd name="connsiteY12-26" fmla="*/ 92969 h 650453"/>
                <a:gd name="connsiteX13-27" fmla="*/ 711892 w 1078244"/>
                <a:gd name="connsiteY13-28" fmla="*/ 41633 h 650453"/>
                <a:gd name="connsiteX14-29" fmla="*/ 728675 w 1078244"/>
                <a:gd name="connsiteY14-30" fmla="*/ 2381 h 650453"/>
                <a:gd name="connsiteX0-31" fmla="*/ 721531 w 1078244"/>
                <a:gd name="connsiteY0-32" fmla="*/ 2381 h 650453"/>
                <a:gd name="connsiteX1-33" fmla="*/ 1078244 w 1078244"/>
                <a:gd name="connsiteY1-34" fmla="*/ 0 h 650453"/>
                <a:gd name="connsiteX2-35" fmla="*/ 1072954 w 1078244"/>
                <a:gd name="connsiteY2-36" fmla="*/ 12042 h 650453"/>
                <a:gd name="connsiteX3-37" fmla="*/ 1026934 w 1078244"/>
                <a:gd name="connsiteY3-38" fmla="*/ 82449 h 650453"/>
                <a:gd name="connsiteX4-39" fmla="*/ 912835 w 1078244"/>
                <a:gd name="connsiteY4-40" fmla="*/ 210930 h 650453"/>
                <a:gd name="connsiteX5-41" fmla="*/ 720508 w 1078244"/>
                <a:gd name="connsiteY5-42" fmla="*/ 383608 h 650453"/>
                <a:gd name="connsiteX6-43" fmla="*/ 446997 w 1078244"/>
                <a:gd name="connsiteY6-44" fmla="*/ 604594 h 650453"/>
                <a:gd name="connsiteX7-45" fmla="*/ 388451 w 1078244"/>
                <a:gd name="connsiteY7-46" fmla="*/ 648072 h 650453"/>
                <a:gd name="connsiteX8-47" fmla="*/ 0 w 1078244"/>
                <a:gd name="connsiteY8-48" fmla="*/ 650453 h 650453"/>
                <a:gd name="connsiteX9-49" fmla="*/ 51068 w 1078244"/>
                <a:gd name="connsiteY9-50" fmla="*/ 611500 h 650453"/>
                <a:gd name="connsiteX10-51" fmla="*/ 346621 w 1078244"/>
                <a:gd name="connsiteY10-52" fmla="*/ 381504 h 650453"/>
                <a:gd name="connsiteX11-53" fmla="*/ 581331 w 1078244"/>
                <a:gd name="connsiteY11-54" fmla="*/ 183852 h 650453"/>
                <a:gd name="connsiteX12-55" fmla="*/ 673885 w 1078244"/>
                <a:gd name="connsiteY12-56" fmla="*/ 92969 h 650453"/>
                <a:gd name="connsiteX13-57" fmla="*/ 711892 w 1078244"/>
                <a:gd name="connsiteY13-58" fmla="*/ 41633 h 650453"/>
                <a:gd name="connsiteX14-59" fmla="*/ 721531 w 1078244"/>
                <a:gd name="connsiteY14-60" fmla="*/ 2381 h 650453"/>
                <a:gd name="connsiteX0-61" fmla="*/ 721531 w 1073481"/>
                <a:gd name="connsiteY0-62" fmla="*/ 2381 h 650453"/>
                <a:gd name="connsiteX1-63" fmla="*/ 1073481 w 1073481"/>
                <a:gd name="connsiteY1-64" fmla="*/ 0 h 650453"/>
                <a:gd name="connsiteX2-65" fmla="*/ 1072954 w 1073481"/>
                <a:gd name="connsiteY2-66" fmla="*/ 12042 h 650453"/>
                <a:gd name="connsiteX3-67" fmla="*/ 1026934 w 1073481"/>
                <a:gd name="connsiteY3-68" fmla="*/ 82449 h 650453"/>
                <a:gd name="connsiteX4-69" fmla="*/ 912835 w 1073481"/>
                <a:gd name="connsiteY4-70" fmla="*/ 210930 h 650453"/>
                <a:gd name="connsiteX5-71" fmla="*/ 720508 w 1073481"/>
                <a:gd name="connsiteY5-72" fmla="*/ 383608 h 650453"/>
                <a:gd name="connsiteX6-73" fmla="*/ 446997 w 1073481"/>
                <a:gd name="connsiteY6-74" fmla="*/ 604594 h 650453"/>
                <a:gd name="connsiteX7-75" fmla="*/ 388451 w 1073481"/>
                <a:gd name="connsiteY7-76" fmla="*/ 648072 h 650453"/>
                <a:gd name="connsiteX8-77" fmla="*/ 0 w 1073481"/>
                <a:gd name="connsiteY8-78" fmla="*/ 650453 h 650453"/>
                <a:gd name="connsiteX9-79" fmla="*/ 51068 w 1073481"/>
                <a:gd name="connsiteY9-80" fmla="*/ 611500 h 650453"/>
                <a:gd name="connsiteX10-81" fmla="*/ 346621 w 1073481"/>
                <a:gd name="connsiteY10-82" fmla="*/ 381504 h 650453"/>
                <a:gd name="connsiteX11-83" fmla="*/ 581331 w 1073481"/>
                <a:gd name="connsiteY11-84" fmla="*/ 183852 h 650453"/>
                <a:gd name="connsiteX12-85" fmla="*/ 673885 w 1073481"/>
                <a:gd name="connsiteY12-86" fmla="*/ 92969 h 650453"/>
                <a:gd name="connsiteX13-87" fmla="*/ 711892 w 1073481"/>
                <a:gd name="connsiteY13-88" fmla="*/ 41633 h 650453"/>
                <a:gd name="connsiteX14-89" fmla="*/ 721531 w 1073481"/>
                <a:gd name="connsiteY14-90" fmla="*/ 2381 h 650453"/>
                <a:gd name="connsiteX0-91" fmla="*/ 731056 w 1083006"/>
                <a:gd name="connsiteY0-92" fmla="*/ 2381 h 648072"/>
                <a:gd name="connsiteX1-93" fmla="*/ 1083006 w 1083006"/>
                <a:gd name="connsiteY1-94" fmla="*/ 0 h 648072"/>
                <a:gd name="connsiteX2-95" fmla="*/ 1082479 w 1083006"/>
                <a:gd name="connsiteY2-96" fmla="*/ 12042 h 648072"/>
                <a:gd name="connsiteX3-97" fmla="*/ 1036459 w 1083006"/>
                <a:gd name="connsiteY3-98" fmla="*/ 82449 h 648072"/>
                <a:gd name="connsiteX4-99" fmla="*/ 922360 w 1083006"/>
                <a:gd name="connsiteY4-100" fmla="*/ 210930 h 648072"/>
                <a:gd name="connsiteX5-101" fmla="*/ 730033 w 1083006"/>
                <a:gd name="connsiteY5-102" fmla="*/ 383608 h 648072"/>
                <a:gd name="connsiteX6-103" fmla="*/ 456522 w 1083006"/>
                <a:gd name="connsiteY6-104" fmla="*/ 604594 h 648072"/>
                <a:gd name="connsiteX7-105" fmla="*/ 397976 w 1083006"/>
                <a:gd name="connsiteY7-106" fmla="*/ 648072 h 648072"/>
                <a:gd name="connsiteX8-107" fmla="*/ 0 w 1083006"/>
                <a:gd name="connsiteY8-108" fmla="*/ 648072 h 648072"/>
                <a:gd name="connsiteX9-109" fmla="*/ 60593 w 1083006"/>
                <a:gd name="connsiteY9-110" fmla="*/ 611500 h 648072"/>
                <a:gd name="connsiteX10-111" fmla="*/ 356146 w 1083006"/>
                <a:gd name="connsiteY10-112" fmla="*/ 381504 h 648072"/>
                <a:gd name="connsiteX11-113" fmla="*/ 590856 w 1083006"/>
                <a:gd name="connsiteY11-114" fmla="*/ 183852 h 648072"/>
                <a:gd name="connsiteX12-115" fmla="*/ 683410 w 1083006"/>
                <a:gd name="connsiteY12-116" fmla="*/ 92969 h 648072"/>
                <a:gd name="connsiteX13-117" fmla="*/ 721417 w 1083006"/>
                <a:gd name="connsiteY13-118" fmla="*/ 41633 h 648072"/>
                <a:gd name="connsiteX14-119" fmla="*/ 731056 w 1083006"/>
                <a:gd name="connsiteY14-120" fmla="*/ 2381 h 64807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</a:cxnLst>
              <a:rect l="l" t="t" r="r" b="b"/>
              <a:pathLst>
                <a:path w="1083006" h="648072">
                  <a:moveTo>
                    <a:pt x="731056" y="2381"/>
                  </a:moveTo>
                  <a:lnTo>
                    <a:pt x="1083006" y="0"/>
                  </a:lnTo>
                  <a:cubicBezTo>
                    <a:pt x="1082830" y="4014"/>
                    <a:pt x="1082655" y="8028"/>
                    <a:pt x="1082479" y="12042"/>
                  </a:cubicBezTo>
                  <a:cubicBezTo>
                    <a:pt x="1068609" y="37738"/>
                    <a:pt x="1053268" y="61207"/>
                    <a:pt x="1036459" y="82449"/>
                  </a:cubicBezTo>
                  <a:cubicBezTo>
                    <a:pt x="1003504" y="124933"/>
                    <a:pt x="965471" y="167760"/>
                    <a:pt x="922360" y="210930"/>
                  </a:cubicBezTo>
                  <a:cubicBezTo>
                    <a:pt x="879250" y="254099"/>
                    <a:pt x="815141" y="311658"/>
                    <a:pt x="730033" y="383608"/>
                  </a:cubicBezTo>
                  <a:cubicBezTo>
                    <a:pt x="644925" y="455557"/>
                    <a:pt x="553755" y="529219"/>
                    <a:pt x="456522" y="604594"/>
                  </a:cubicBezTo>
                  <a:lnTo>
                    <a:pt x="397976" y="648072"/>
                  </a:lnTo>
                  <a:lnTo>
                    <a:pt x="0" y="648072"/>
                  </a:lnTo>
                  <a:cubicBezTo>
                    <a:pt x="17023" y="635881"/>
                    <a:pt x="43570" y="623691"/>
                    <a:pt x="60593" y="611500"/>
                  </a:cubicBezTo>
                  <a:cubicBezTo>
                    <a:pt x="155824" y="539968"/>
                    <a:pt x="254342" y="463303"/>
                    <a:pt x="356146" y="381504"/>
                  </a:cubicBezTo>
                  <a:cubicBezTo>
                    <a:pt x="457951" y="299704"/>
                    <a:pt x="536188" y="233821"/>
                    <a:pt x="590856" y="183852"/>
                  </a:cubicBezTo>
                  <a:cubicBezTo>
                    <a:pt x="635418" y="143456"/>
                    <a:pt x="666269" y="113161"/>
                    <a:pt x="683410" y="92969"/>
                  </a:cubicBezTo>
                  <a:cubicBezTo>
                    <a:pt x="700552" y="72776"/>
                    <a:pt x="713221" y="55664"/>
                    <a:pt x="721417" y="41633"/>
                  </a:cubicBezTo>
                  <a:lnTo>
                    <a:pt x="731056" y="238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3288" y="962"/>
              <a:ext cx="7824" cy="8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企业中层管理干部的安全培训</a:t>
              </a:r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548680"/>
            <a:ext cx="9144000" cy="64807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179512" y="-450723"/>
            <a:ext cx="108012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600" i="1" dirty="0" smtClean="0">
                <a:solidFill>
                  <a:schemeClr val="accent2">
                    <a:lumMod val="75000"/>
                  </a:schemeClr>
                </a:solidFill>
                <a:latin typeface="Eras Demi ITC" panose="020B0805030504020804" pitchFamily="34" charset="0"/>
              </a:rPr>
              <a:t>3</a:t>
            </a:r>
          </a:p>
        </p:txBody>
      </p:sp>
      <p:sp>
        <p:nvSpPr>
          <p:cNvPr id="7" name="任意多边形 6"/>
          <p:cNvSpPr/>
          <p:nvPr/>
        </p:nvSpPr>
        <p:spPr>
          <a:xfrm>
            <a:off x="810000" y="548680"/>
            <a:ext cx="960470" cy="648072"/>
          </a:xfrm>
          <a:custGeom>
            <a:avLst/>
            <a:gdLst/>
            <a:ahLst/>
            <a:cxnLst/>
            <a:rect l="l" t="t" r="r" b="b"/>
            <a:pathLst>
              <a:path w="960470" h="648072">
                <a:moveTo>
                  <a:pt x="623633" y="0"/>
                </a:moveTo>
                <a:lnTo>
                  <a:pt x="960470" y="0"/>
                </a:lnTo>
                <a:lnTo>
                  <a:pt x="928465" y="65851"/>
                </a:lnTo>
                <a:cubicBezTo>
                  <a:pt x="906420" y="100482"/>
                  <a:pt x="880279" y="132541"/>
                  <a:pt x="850044" y="162027"/>
                </a:cubicBezTo>
                <a:cubicBezTo>
                  <a:pt x="819808" y="191513"/>
                  <a:pt x="788922" y="215857"/>
                  <a:pt x="757385" y="235060"/>
                </a:cubicBezTo>
                <a:cubicBezTo>
                  <a:pt x="725848" y="254262"/>
                  <a:pt x="696105" y="269693"/>
                  <a:pt x="668155" y="281353"/>
                </a:cubicBezTo>
                <a:cubicBezTo>
                  <a:pt x="640205" y="293013"/>
                  <a:pt x="600599" y="306728"/>
                  <a:pt x="549335" y="322499"/>
                </a:cubicBezTo>
                <a:cubicBezTo>
                  <a:pt x="596113" y="330026"/>
                  <a:pt x="630950" y="338412"/>
                  <a:pt x="653846" y="347657"/>
                </a:cubicBezTo>
                <a:cubicBezTo>
                  <a:pt x="676742" y="356902"/>
                  <a:pt x="697666" y="370941"/>
                  <a:pt x="716617" y="389775"/>
                </a:cubicBezTo>
                <a:cubicBezTo>
                  <a:pt x="735567" y="408608"/>
                  <a:pt x="749706" y="430519"/>
                  <a:pt x="759031" y="455508"/>
                </a:cubicBezTo>
                <a:cubicBezTo>
                  <a:pt x="768357" y="480498"/>
                  <a:pt x="771949" y="509254"/>
                  <a:pt x="769808" y="541775"/>
                </a:cubicBezTo>
                <a:cubicBezTo>
                  <a:pt x="767666" y="574297"/>
                  <a:pt x="760541" y="608363"/>
                  <a:pt x="748432" y="643973"/>
                </a:cubicBezTo>
                <a:lnTo>
                  <a:pt x="746010" y="648072"/>
                </a:lnTo>
                <a:lnTo>
                  <a:pt x="416110" y="648072"/>
                </a:lnTo>
                <a:lnTo>
                  <a:pt x="432305" y="615435"/>
                </a:lnTo>
                <a:cubicBezTo>
                  <a:pt x="446245" y="574417"/>
                  <a:pt x="446706" y="538354"/>
                  <a:pt x="433686" y="507246"/>
                </a:cubicBezTo>
                <a:cubicBezTo>
                  <a:pt x="420667" y="476138"/>
                  <a:pt x="391641" y="452893"/>
                  <a:pt x="346609" y="437513"/>
                </a:cubicBezTo>
                <a:cubicBezTo>
                  <a:pt x="301576" y="422133"/>
                  <a:pt x="239397" y="414443"/>
                  <a:pt x="160071" y="414443"/>
                </a:cubicBezTo>
                <a:cubicBezTo>
                  <a:pt x="109471" y="414443"/>
                  <a:pt x="56114" y="417526"/>
                  <a:pt x="0" y="423693"/>
                </a:cubicBezTo>
                <a:cubicBezTo>
                  <a:pt x="33748" y="344528"/>
                  <a:pt x="64728" y="269495"/>
                  <a:pt x="92940" y="198596"/>
                </a:cubicBezTo>
                <a:cubicBezTo>
                  <a:pt x="131034" y="205448"/>
                  <a:pt x="169611" y="208874"/>
                  <a:pt x="208669" y="208874"/>
                </a:cubicBezTo>
                <a:cubicBezTo>
                  <a:pt x="268969" y="208874"/>
                  <a:pt x="328338" y="203050"/>
                  <a:pt x="386775" y="191401"/>
                </a:cubicBezTo>
                <a:cubicBezTo>
                  <a:pt x="445212" y="179752"/>
                  <a:pt x="495619" y="155940"/>
                  <a:pt x="537997" y="119966"/>
                </a:cubicBezTo>
                <a:cubicBezTo>
                  <a:pt x="580374" y="83991"/>
                  <a:pt x="608778" y="44761"/>
                  <a:pt x="623211" y="227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2051720" y="611106"/>
            <a:ext cx="34563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班组长的安全</a:t>
            </a:r>
            <a:r>
              <a:rPr lang="zh-CN" altLang="en-US" dirty="0" smtClean="0"/>
              <a:t>培训</a:t>
            </a:r>
            <a:endParaRPr lang="zh-CN" altLang="en-US" dirty="0"/>
          </a:p>
        </p:txBody>
      </p:sp>
      <p:sp>
        <p:nvSpPr>
          <p:cNvPr id="9" name="直角三角形 8"/>
          <p:cNvSpPr/>
          <p:nvPr/>
        </p:nvSpPr>
        <p:spPr>
          <a:xfrm flipV="1">
            <a:off x="7477" y="1845077"/>
            <a:ext cx="9129045" cy="1894858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99502" y="1827368"/>
            <a:ext cx="6840760" cy="961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班组长通过培训具备较多的安全技术技能，熟练的安全操作技能，还要具备以下安全文化素质：</a:t>
            </a:r>
            <a:endParaRPr lang="en-US" altLang="zh-CN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1316355" y="3559175"/>
            <a:ext cx="7065010" cy="672465"/>
            <a:chOff x="2580" y="5831"/>
            <a:chExt cx="11126" cy="1059"/>
          </a:xfrm>
        </p:grpSpPr>
        <p:sp>
          <p:nvSpPr>
            <p:cNvPr id="28" name="Oval 80"/>
            <p:cNvSpPr/>
            <p:nvPr>
              <p:custDataLst>
                <p:tags r:id="rId5"/>
              </p:custDataLst>
            </p:nvPr>
          </p:nvSpPr>
          <p:spPr>
            <a:xfrm>
              <a:off x="2580" y="5831"/>
              <a:ext cx="1058" cy="1059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rmAutofit/>
            </a:bodyPr>
            <a:lstStyle/>
            <a:p>
              <a:pPr algn="ctr">
                <a:defRPr/>
              </a:pPr>
              <a:r>
                <a:rPr lang="en-AU" sz="2400" b="1" dirty="0">
                  <a:solidFill>
                    <a:schemeClr val="bg1"/>
                  </a:solidFill>
                  <a:sym typeface="Arial" panose="020B0604020202020204" pitchFamily="34" charset="0"/>
                </a:rPr>
                <a:t>1</a:t>
              </a:r>
            </a:p>
          </p:txBody>
        </p:sp>
        <p:sp>
          <p:nvSpPr>
            <p:cNvPr id="30" name="TextBox 13@|17FFC:16777215|FBC:16777215|LFC:16777215|LBC:16777215"/>
            <p:cNvSpPr txBox="1"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3962" y="5896"/>
              <a:ext cx="9744" cy="9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en-US" altLang="zh-CN" sz="16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强烈的班组安全需求。珍惜生命，爱护健康，把安全作为班组活动的价值取向，不仅自己不违章操作，而且能够抵制违章指挥。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1319530" y="4601210"/>
            <a:ext cx="7061835" cy="688340"/>
            <a:chOff x="2585" y="7513"/>
            <a:chExt cx="11121" cy="1084"/>
          </a:xfrm>
        </p:grpSpPr>
        <p:sp>
          <p:nvSpPr>
            <p:cNvPr id="32" name="Oval 97"/>
            <p:cNvSpPr/>
            <p:nvPr>
              <p:custDataLst>
                <p:tags r:id="rId3"/>
              </p:custDataLst>
            </p:nvPr>
          </p:nvSpPr>
          <p:spPr>
            <a:xfrm>
              <a:off x="2585" y="7525"/>
              <a:ext cx="1058" cy="1059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rmAutofit/>
            </a:bodyPr>
            <a:lstStyle/>
            <a:p>
              <a:pPr algn="ctr">
                <a:defRPr/>
              </a:pPr>
              <a:r>
                <a:rPr lang="en-AU" sz="2400" b="1" dirty="0">
                  <a:solidFill>
                    <a:schemeClr val="bg1"/>
                  </a:solidFill>
                  <a:sym typeface="Arial" panose="020B0604020202020204" pitchFamily="34" charset="0"/>
                </a:rPr>
                <a:t>2</a:t>
              </a:r>
            </a:p>
          </p:txBody>
        </p:sp>
        <p:sp>
          <p:nvSpPr>
            <p:cNvPr id="40" name="TextBox 13@|17FFC:16777215|FBC:16777215|LFC:16777215|LBC:16777215"/>
            <p:cNvSpPr txBox="1"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3962" y="7513"/>
              <a:ext cx="9744" cy="10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>
                <a:lnSpc>
                  <a:spcPct val="140000"/>
                </a:lnSpc>
                <a:spcBef>
                  <a:spcPct val="20000"/>
                </a:spcBef>
              </a:pPr>
              <a:r>
                <a:rPr lang="en-US" altLang="zh-CN" sz="16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深刻的安全生产意识。深悟“安全第一，预防为主，综合治理”的含义，并把它作为规范自己和班组团队的行为准则。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1316355" y="5659755"/>
            <a:ext cx="7061835" cy="688340"/>
            <a:chOff x="2580" y="9138"/>
            <a:chExt cx="11121" cy="1084"/>
          </a:xfrm>
        </p:grpSpPr>
        <p:sp>
          <p:nvSpPr>
            <p:cNvPr id="22" name="Oval 97"/>
            <p:cNvSpPr/>
            <p:nvPr>
              <p:custDataLst>
                <p:tags r:id="rId1"/>
              </p:custDataLst>
            </p:nvPr>
          </p:nvSpPr>
          <p:spPr>
            <a:xfrm>
              <a:off x="2580" y="9150"/>
              <a:ext cx="1058" cy="1059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rmAutofit/>
            </a:bodyPr>
            <a:lstStyle/>
            <a:p>
              <a:pPr algn="ctr">
                <a:defRPr/>
              </a:pPr>
              <a:r>
                <a:rPr lang="en-AU" sz="2400" b="1" dirty="0">
                  <a:solidFill>
                    <a:schemeClr val="bg1"/>
                  </a:solidFill>
                  <a:sym typeface="Arial" panose="020B0604020202020204" pitchFamily="34" charset="0"/>
                </a:rPr>
                <a:t>2</a:t>
              </a:r>
            </a:p>
          </p:txBody>
        </p:sp>
        <p:sp>
          <p:nvSpPr>
            <p:cNvPr id="23" name="TextBox 13@|17FFC:16777215|FBC:16777215|LFC:16777215|LBC:16777215"/>
            <p:cNvSpPr txBox="1"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3957" y="9138"/>
              <a:ext cx="9744" cy="10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>
                <a:lnSpc>
                  <a:spcPct val="140000"/>
                </a:lnSpc>
                <a:spcBef>
                  <a:spcPct val="20000"/>
                </a:spcBef>
              </a:pPr>
              <a:r>
                <a:rPr lang="en-US" altLang="zh-CN" sz="16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养成自觉守纪习惯。不仅知道与自己工作有关的安全生产法规制度和劳动纪律，而且能够自己遵守，模范执行，常年坚持。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548680"/>
            <a:ext cx="9144000" cy="64807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179512" y="-450723"/>
            <a:ext cx="108012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600" i="1" dirty="0" smtClean="0">
                <a:solidFill>
                  <a:schemeClr val="accent2">
                    <a:lumMod val="75000"/>
                  </a:schemeClr>
                </a:solidFill>
                <a:latin typeface="Eras Demi ITC" panose="020B0805030504020804" pitchFamily="34" charset="0"/>
              </a:rPr>
              <a:t>3</a:t>
            </a:r>
          </a:p>
        </p:txBody>
      </p:sp>
      <p:sp>
        <p:nvSpPr>
          <p:cNvPr id="9" name="任意多边形 8"/>
          <p:cNvSpPr/>
          <p:nvPr/>
        </p:nvSpPr>
        <p:spPr>
          <a:xfrm>
            <a:off x="810000" y="548680"/>
            <a:ext cx="960470" cy="648072"/>
          </a:xfrm>
          <a:custGeom>
            <a:avLst/>
            <a:gdLst/>
            <a:ahLst/>
            <a:cxnLst/>
            <a:rect l="l" t="t" r="r" b="b"/>
            <a:pathLst>
              <a:path w="960470" h="648072">
                <a:moveTo>
                  <a:pt x="623633" y="0"/>
                </a:moveTo>
                <a:lnTo>
                  <a:pt x="960470" y="0"/>
                </a:lnTo>
                <a:lnTo>
                  <a:pt x="928465" y="65851"/>
                </a:lnTo>
                <a:cubicBezTo>
                  <a:pt x="906420" y="100482"/>
                  <a:pt x="880279" y="132541"/>
                  <a:pt x="850044" y="162027"/>
                </a:cubicBezTo>
                <a:cubicBezTo>
                  <a:pt x="819808" y="191513"/>
                  <a:pt x="788922" y="215857"/>
                  <a:pt x="757385" y="235060"/>
                </a:cubicBezTo>
                <a:cubicBezTo>
                  <a:pt x="725848" y="254262"/>
                  <a:pt x="696105" y="269693"/>
                  <a:pt x="668155" y="281353"/>
                </a:cubicBezTo>
                <a:cubicBezTo>
                  <a:pt x="640205" y="293013"/>
                  <a:pt x="600599" y="306728"/>
                  <a:pt x="549335" y="322499"/>
                </a:cubicBezTo>
                <a:cubicBezTo>
                  <a:pt x="596113" y="330026"/>
                  <a:pt x="630950" y="338412"/>
                  <a:pt x="653846" y="347657"/>
                </a:cubicBezTo>
                <a:cubicBezTo>
                  <a:pt x="676742" y="356902"/>
                  <a:pt x="697666" y="370941"/>
                  <a:pt x="716617" y="389775"/>
                </a:cubicBezTo>
                <a:cubicBezTo>
                  <a:pt x="735567" y="408608"/>
                  <a:pt x="749706" y="430519"/>
                  <a:pt x="759031" y="455508"/>
                </a:cubicBezTo>
                <a:cubicBezTo>
                  <a:pt x="768357" y="480498"/>
                  <a:pt x="771949" y="509254"/>
                  <a:pt x="769808" y="541775"/>
                </a:cubicBezTo>
                <a:cubicBezTo>
                  <a:pt x="767666" y="574297"/>
                  <a:pt x="760541" y="608363"/>
                  <a:pt x="748432" y="643973"/>
                </a:cubicBezTo>
                <a:lnTo>
                  <a:pt x="746010" y="648072"/>
                </a:lnTo>
                <a:lnTo>
                  <a:pt x="416110" y="648072"/>
                </a:lnTo>
                <a:lnTo>
                  <a:pt x="432305" y="615435"/>
                </a:lnTo>
                <a:cubicBezTo>
                  <a:pt x="446245" y="574417"/>
                  <a:pt x="446706" y="538354"/>
                  <a:pt x="433686" y="507246"/>
                </a:cubicBezTo>
                <a:cubicBezTo>
                  <a:pt x="420667" y="476138"/>
                  <a:pt x="391641" y="452893"/>
                  <a:pt x="346609" y="437513"/>
                </a:cubicBezTo>
                <a:cubicBezTo>
                  <a:pt x="301576" y="422133"/>
                  <a:pt x="239397" y="414443"/>
                  <a:pt x="160071" y="414443"/>
                </a:cubicBezTo>
                <a:cubicBezTo>
                  <a:pt x="109471" y="414443"/>
                  <a:pt x="56114" y="417526"/>
                  <a:pt x="0" y="423693"/>
                </a:cubicBezTo>
                <a:cubicBezTo>
                  <a:pt x="33748" y="344528"/>
                  <a:pt x="64728" y="269495"/>
                  <a:pt x="92940" y="198596"/>
                </a:cubicBezTo>
                <a:cubicBezTo>
                  <a:pt x="131034" y="205448"/>
                  <a:pt x="169611" y="208874"/>
                  <a:pt x="208669" y="208874"/>
                </a:cubicBezTo>
                <a:cubicBezTo>
                  <a:pt x="268969" y="208874"/>
                  <a:pt x="328338" y="203050"/>
                  <a:pt x="386775" y="191401"/>
                </a:cubicBezTo>
                <a:cubicBezTo>
                  <a:pt x="445212" y="179752"/>
                  <a:pt x="495619" y="155940"/>
                  <a:pt x="537997" y="119966"/>
                </a:cubicBezTo>
                <a:cubicBezTo>
                  <a:pt x="580374" y="83991"/>
                  <a:pt x="608778" y="44761"/>
                  <a:pt x="623211" y="227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2051720" y="611106"/>
            <a:ext cx="34563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班组长的安全</a:t>
            </a:r>
            <a:r>
              <a:rPr lang="zh-CN" altLang="en-US" dirty="0" smtClean="0"/>
              <a:t>培训</a:t>
            </a:r>
            <a:endParaRPr lang="zh-CN" altLang="en-US" dirty="0"/>
          </a:p>
        </p:txBody>
      </p:sp>
      <p:sp>
        <p:nvSpPr>
          <p:cNvPr id="11" name="直角三角形 10"/>
          <p:cNvSpPr/>
          <p:nvPr/>
        </p:nvSpPr>
        <p:spPr>
          <a:xfrm flipV="1">
            <a:off x="7477" y="1845077"/>
            <a:ext cx="9129045" cy="1894858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99502" y="1827368"/>
            <a:ext cx="6840760" cy="961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班组长通过培训具备较多的安全技术技能，熟练的安全操作技能，还要具备以下安全文化素质：</a:t>
            </a:r>
            <a:endParaRPr lang="en-US" altLang="zh-CN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1316355" y="3559175"/>
            <a:ext cx="7065010" cy="672465"/>
            <a:chOff x="2580" y="5831"/>
            <a:chExt cx="11126" cy="1059"/>
          </a:xfrm>
        </p:grpSpPr>
        <p:sp>
          <p:nvSpPr>
            <p:cNvPr id="28" name="Oval 80"/>
            <p:cNvSpPr/>
            <p:nvPr>
              <p:custDataLst>
                <p:tags r:id="rId5"/>
              </p:custDataLst>
            </p:nvPr>
          </p:nvSpPr>
          <p:spPr>
            <a:xfrm>
              <a:off x="2580" y="5831"/>
              <a:ext cx="1058" cy="1059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rmAutofit/>
            </a:bodyPr>
            <a:lstStyle/>
            <a:p>
              <a:pPr algn="ctr">
                <a:defRPr/>
              </a:pPr>
              <a:r>
                <a:rPr lang="en-US" altLang="en-AU" sz="2400" b="1" dirty="0">
                  <a:solidFill>
                    <a:schemeClr val="bg1"/>
                  </a:solidFill>
                  <a:sym typeface="Arial" panose="020B0604020202020204" pitchFamily="34" charset="0"/>
                </a:rPr>
                <a:t>4</a:t>
              </a:r>
            </a:p>
          </p:txBody>
        </p:sp>
        <p:sp>
          <p:nvSpPr>
            <p:cNvPr id="30" name="TextBox 13@|17FFC:16777215|FBC:16777215|LFC:16777215|LBC:16777215"/>
            <p:cNvSpPr txBox="1"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3962" y="5896"/>
              <a:ext cx="9744" cy="9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en-US" altLang="zh-CN" sz="16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勤奋的履行工作职责。班前开会做危险预警讲话，班中生产进行巡回安全检查，班后交代安全注意事项。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1319530" y="4601210"/>
            <a:ext cx="7061835" cy="688340"/>
            <a:chOff x="2585" y="7513"/>
            <a:chExt cx="11121" cy="1084"/>
          </a:xfrm>
        </p:grpSpPr>
        <p:sp>
          <p:nvSpPr>
            <p:cNvPr id="32" name="Oval 97"/>
            <p:cNvSpPr/>
            <p:nvPr>
              <p:custDataLst>
                <p:tags r:id="rId3"/>
              </p:custDataLst>
            </p:nvPr>
          </p:nvSpPr>
          <p:spPr>
            <a:xfrm>
              <a:off x="2585" y="7525"/>
              <a:ext cx="1058" cy="1059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rmAutofit/>
            </a:bodyPr>
            <a:lstStyle/>
            <a:p>
              <a:pPr algn="ctr">
                <a:defRPr/>
              </a:pPr>
              <a:r>
                <a:rPr lang="en-US" altLang="en-AU" sz="2400" b="1" dirty="0">
                  <a:solidFill>
                    <a:schemeClr val="bg1"/>
                  </a:solidFill>
                  <a:sym typeface="Arial" panose="020B0604020202020204" pitchFamily="34" charset="0"/>
                </a:rPr>
                <a:t>5</a:t>
              </a:r>
            </a:p>
          </p:txBody>
        </p:sp>
        <p:sp>
          <p:nvSpPr>
            <p:cNvPr id="40" name="TextBox 13@|17FFC:16777215|FBC:16777215|LFC:16777215|LBC:16777215"/>
            <p:cNvSpPr txBox="1"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3962" y="7513"/>
              <a:ext cx="9744" cy="10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>
                <a:lnSpc>
                  <a:spcPct val="140000"/>
                </a:lnSpc>
                <a:spcBef>
                  <a:spcPct val="20000"/>
                </a:spcBef>
              </a:pPr>
              <a:r>
                <a:rPr lang="en-US" altLang="zh-CN" sz="16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机敏的处置异常事件的能力。如果遇到异常情况，能够机敏果断地采取补救措施，把事故消灭在萌芽状态或尽力减少事故损失。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1316355" y="5659755"/>
            <a:ext cx="7061835" cy="688340"/>
            <a:chOff x="2580" y="9138"/>
            <a:chExt cx="11121" cy="1084"/>
          </a:xfrm>
        </p:grpSpPr>
        <p:sp>
          <p:nvSpPr>
            <p:cNvPr id="22" name="Oval 97"/>
            <p:cNvSpPr/>
            <p:nvPr>
              <p:custDataLst>
                <p:tags r:id="rId1"/>
              </p:custDataLst>
            </p:nvPr>
          </p:nvSpPr>
          <p:spPr>
            <a:xfrm>
              <a:off x="2580" y="9150"/>
              <a:ext cx="1058" cy="1059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rmAutofit/>
            </a:bodyPr>
            <a:lstStyle/>
            <a:p>
              <a:pPr algn="ctr">
                <a:defRPr/>
              </a:pPr>
              <a:r>
                <a:rPr lang="en-US" altLang="en-AU" sz="2400" b="1" dirty="0">
                  <a:solidFill>
                    <a:schemeClr val="bg1"/>
                  </a:solidFill>
                  <a:sym typeface="Arial" panose="020B0604020202020204" pitchFamily="34" charset="0"/>
                </a:rPr>
                <a:t>6</a:t>
              </a:r>
            </a:p>
          </p:txBody>
        </p:sp>
        <p:sp>
          <p:nvSpPr>
            <p:cNvPr id="23" name="TextBox 13@|17FFC:16777215|FBC:16777215|LFC:16777215|LBC:16777215"/>
            <p:cNvSpPr txBox="1"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3957" y="9138"/>
              <a:ext cx="9744" cy="10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>
                <a:lnSpc>
                  <a:spcPct val="140000"/>
                </a:lnSpc>
                <a:spcBef>
                  <a:spcPct val="20000"/>
                </a:spcBef>
              </a:pPr>
              <a:r>
                <a:rPr lang="en-US" altLang="zh-CN" sz="16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高尚的舍己救人的品德。如果一旦发生事故，能够在危难时刻进行自救或互救，发扬互帮互助、舍己救人的精神。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236172" y="1922309"/>
            <a:ext cx="4752528" cy="457044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0" y="548680"/>
            <a:ext cx="9144000" cy="64807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179512" y="-450723"/>
            <a:ext cx="108012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600" i="1" dirty="0" smtClean="0">
                <a:solidFill>
                  <a:schemeClr val="accent1">
                    <a:lumMod val="75000"/>
                  </a:schemeClr>
                </a:solidFill>
                <a:latin typeface="Eras Demi ITC" panose="020B0805030504020804" pitchFamily="34" charset="0"/>
              </a:rPr>
              <a:t>4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051720" y="611106"/>
            <a:ext cx="58326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企业专职安全管理人员的安全培训</a:t>
            </a:r>
            <a:endParaRPr lang="zh-CN" altLang="en-US" dirty="0"/>
          </a:p>
        </p:txBody>
      </p:sp>
      <p:sp>
        <p:nvSpPr>
          <p:cNvPr id="9" name="文本框 8"/>
          <p:cNvSpPr txBox="1"/>
          <p:nvPr/>
        </p:nvSpPr>
        <p:spPr>
          <a:xfrm>
            <a:off x="504000" y="548680"/>
            <a:ext cx="1188605" cy="648072"/>
          </a:xfrm>
          <a:custGeom>
            <a:avLst/>
            <a:gdLst/>
            <a:ahLst/>
            <a:cxnLst/>
            <a:rect l="l" t="t" r="r" b="b"/>
            <a:pathLst>
              <a:path w="1188605" h="648072">
                <a:moveTo>
                  <a:pt x="506963" y="0"/>
                </a:moveTo>
                <a:lnTo>
                  <a:pt x="757947" y="0"/>
                </a:lnTo>
                <a:lnTo>
                  <a:pt x="718659" y="37814"/>
                </a:lnTo>
                <a:cubicBezTo>
                  <a:pt x="667816" y="86527"/>
                  <a:pt x="630448" y="121823"/>
                  <a:pt x="606556" y="143702"/>
                </a:cubicBezTo>
                <a:lnTo>
                  <a:pt x="313942" y="417526"/>
                </a:lnTo>
                <a:lnTo>
                  <a:pt x="696685" y="417526"/>
                </a:lnTo>
                <a:cubicBezTo>
                  <a:pt x="712210" y="377869"/>
                  <a:pt x="721016" y="354967"/>
                  <a:pt x="723104" y="348821"/>
                </a:cubicBezTo>
                <a:lnTo>
                  <a:pt x="855307" y="0"/>
                </a:lnTo>
                <a:lnTo>
                  <a:pt x="1117913" y="0"/>
                </a:lnTo>
                <a:lnTo>
                  <a:pt x="1096702" y="53629"/>
                </a:lnTo>
                <a:cubicBezTo>
                  <a:pt x="1047087" y="180911"/>
                  <a:pt x="1002646" y="298784"/>
                  <a:pt x="963379" y="407248"/>
                </a:cubicBezTo>
                <a:cubicBezTo>
                  <a:pt x="996056" y="407933"/>
                  <a:pt x="1035018" y="408276"/>
                  <a:pt x="1080264" y="408276"/>
                </a:cubicBezTo>
                <a:cubicBezTo>
                  <a:pt x="1133744" y="408276"/>
                  <a:pt x="1169858" y="407933"/>
                  <a:pt x="1188605" y="407248"/>
                </a:cubicBezTo>
                <a:cubicBezTo>
                  <a:pt x="1168466" y="460450"/>
                  <a:pt x="1146576" y="521831"/>
                  <a:pt x="1122936" y="591393"/>
                </a:cubicBezTo>
                <a:lnTo>
                  <a:pt x="1111116" y="626179"/>
                </a:lnTo>
                <a:cubicBezTo>
                  <a:pt x="1069980" y="624123"/>
                  <a:pt x="993534" y="623095"/>
                  <a:pt x="881778" y="623095"/>
                </a:cubicBezTo>
                <a:lnTo>
                  <a:pt x="871944" y="648072"/>
                </a:lnTo>
                <a:lnTo>
                  <a:pt x="577819" y="648072"/>
                </a:lnTo>
                <a:lnTo>
                  <a:pt x="587879" y="623095"/>
                </a:lnTo>
                <a:lnTo>
                  <a:pt x="380286" y="623095"/>
                </a:lnTo>
                <a:lnTo>
                  <a:pt x="0" y="629262"/>
                </a:lnTo>
                <a:cubicBezTo>
                  <a:pt x="4400" y="620322"/>
                  <a:pt x="19660" y="581965"/>
                  <a:pt x="45779" y="514192"/>
                </a:cubicBezTo>
                <a:cubicBezTo>
                  <a:pt x="71898" y="446418"/>
                  <a:pt x="89165" y="400149"/>
                  <a:pt x="97581" y="375385"/>
                </a:cubicBezTo>
                <a:lnTo>
                  <a:pt x="207801" y="277884"/>
                </a:lnTo>
                <a:cubicBezTo>
                  <a:pt x="235596" y="252563"/>
                  <a:pt x="279006" y="212530"/>
                  <a:pt x="338032" y="15778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 sz="16600" i="1" dirty="0">
              <a:solidFill>
                <a:srgbClr val="C00000"/>
              </a:solidFill>
              <a:latin typeface="Eras Demi ITC" panose="020B08050305040208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36220" y="2068195"/>
            <a:ext cx="4563110" cy="4078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just">
              <a:lnSpc>
                <a:spcPct val="160000"/>
              </a:lnSpc>
            </a:pPr>
            <a:r>
              <a:rPr lang="zh-CN" altLang="en-US" sz="1800" b="1" dirty="0">
                <a:solidFill>
                  <a:schemeClr val="bg1"/>
                </a:solidFill>
              </a:rPr>
              <a:t>企业的安全专职管理人员是企业安全生产管理的具体实施者，是企业安全生产的“正规军”，因此，也是企业实现安全生产的决定性因素。具有一定的专业条件，掌握安全专业知识科学技术，并 有生产经验或懂得生产技术，这是安全专职人员的基本素质。</a:t>
            </a:r>
            <a:endParaRPr lang="en-US" altLang="zh-CN" sz="1800" b="1" dirty="0">
              <a:solidFill>
                <a:schemeClr val="bg1"/>
              </a:solidFill>
            </a:endParaRPr>
          </a:p>
          <a:p>
            <a:pPr algn="just">
              <a:lnSpc>
                <a:spcPct val="160000"/>
              </a:lnSpc>
            </a:pPr>
            <a:r>
              <a:rPr lang="zh-CN" altLang="en-US" sz="1800" b="1" dirty="0">
                <a:solidFill>
                  <a:schemeClr val="bg1"/>
                </a:solidFill>
              </a:rPr>
              <a:t>通过企业专职安全管理人员的安全培训，使其具有系列安全知识体系，并适应基层安全管理工作。</a:t>
            </a:r>
          </a:p>
        </p:txBody>
      </p:sp>
      <p:pic>
        <p:nvPicPr>
          <p:cNvPr id="5" name="图片 4" descr="A000220150821B89PPIC"/>
          <p:cNvPicPr>
            <a:picLocks noChangeAspect="1"/>
          </p:cNvPicPr>
          <p:nvPr/>
        </p:nvPicPr>
        <p:blipFill>
          <a:blip r:embed="rId2"/>
          <a:srcRect t="2819" b="23601"/>
          <a:stretch>
            <a:fillRect/>
          </a:stretch>
        </p:blipFill>
        <p:spPr>
          <a:xfrm>
            <a:off x="4988560" y="1931035"/>
            <a:ext cx="4154805" cy="4575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686"/>
          <a:stretch>
            <a:fillRect/>
          </a:stretch>
        </p:blipFill>
        <p:spPr>
          <a:xfrm>
            <a:off x="0" y="1628800"/>
            <a:ext cx="9144000" cy="5256584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0" y="1628800"/>
            <a:ext cx="9144000" cy="5256584"/>
          </a:xfrm>
          <a:prstGeom prst="rect">
            <a:avLst/>
          </a:pr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7620" y="4239260"/>
            <a:ext cx="4859020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600" b="1" dirty="0">
                <a:solidFill>
                  <a:schemeClr val="bg1"/>
                </a:solidFill>
              </a:rPr>
              <a:t>对企业专职安全管理人员的安全培训，一方面是通过学校进行安全管理的学历教育，另一方面对在职安全管理人员可以通过讲授法、研讨法、读书指导法进行安全培训，不断获取新的安全知识。为此，需要对安全管理人员进行有计划地培训。</a:t>
            </a:r>
          </a:p>
        </p:txBody>
      </p:sp>
      <p:sp>
        <p:nvSpPr>
          <p:cNvPr id="4" name="矩形 3"/>
          <p:cNvSpPr/>
          <p:nvPr/>
        </p:nvSpPr>
        <p:spPr>
          <a:xfrm>
            <a:off x="0" y="548680"/>
            <a:ext cx="9144000" cy="64807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79512" y="-450723"/>
            <a:ext cx="108012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600" i="1" dirty="0" smtClean="0">
                <a:solidFill>
                  <a:schemeClr val="accent1">
                    <a:lumMod val="75000"/>
                  </a:schemeClr>
                </a:solidFill>
                <a:latin typeface="Eras Demi ITC" panose="020B0805030504020804" pitchFamily="34" charset="0"/>
              </a:rPr>
              <a:t>4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051720" y="611106"/>
            <a:ext cx="58326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企业专职安全管理人员的安全培训</a:t>
            </a:r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504000" y="548680"/>
            <a:ext cx="1188605" cy="648072"/>
          </a:xfrm>
          <a:custGeom>
            <a:avLst/>
            <a:gdLst/>
            <a:ahLst/>
            <a:cxnLst/>
            <a:rect l="l" t="t" r="r" b="b"/>
            <a:pathLst>
              <a:path w="1188605" h="648072">
                <a:moveTo>
                  <a:pt x="506963" y="0"/>
                </a:moveTo>
                <a:lnTo>
                  <a:pt x="757947" y="0"/>
                </a:lnTo>
                <a:lnTo>
                  <a:pt x="718659" y="37814"/>
                </a:lnTo>
                <a:cubicBezTo>
                  <a:pt x="667816" y="86527"/>
                  <a:pt x="630448" y="121823"/>
                  <a:pt x="606556" y="143702"/>
                </a:cubicBezTo>
                <a:lnTo>
                  <a:pt x="313942" y="417526"/>
                </a:lnTo>
                <a:lnTo>
                  <a:pt x="696685" y="417526"/>
                </a:lnTo>
                <a:cubicBezTo>
                  <a:pt x="712210" y="377869"/>
                  <a:pt x="721016" y="354967"/>
                  <a:pt x="723104" y="348821"/>
                </a:cubicBezTo>
                <a:lnTo>
                  <a:pt x="855307" y="0"/>
                </a:lnTo>
                <a:lnTo>
                  <a:pt x="1117913" y="0"/>
                </a:lnTo>
                <a:lnTo>
                  <a:pt x="1096702" y="53629"/>
                </a:lnTo>
                <a:cubicBezTo>
                  <a:pt x="1047087" y="180911"/>
                  <a:pt x="1002646" y="298784"/>
                  <a:pt x="963379" y="407248"/>
                </a:cubicBezTo>
                <a:cubicBezTo>
                  <a:pt x="996056" y="407933"/>
                  <a:pt x="1035018" y="408276"/>
                  <a:pt x="1080264" y="408276"/>
                </a:cubicBezTo>
                <a:cubicBezTo>
                  <a:pt x="1133744" y="408276"/>
                  <a:pt x="1169858" y="407933"/>
                  <a:pt x="1188605" y="407248"/>
                </a:cubicBezTo>
                <a:cubicBezTo>
                  <a:pt x="1168466" y="460450"/>
                  <a:pt x="1146576" y="521831"/>
                  <a:pt x="1122936" y="591393"/>
                </a:cubicBezTo>
                <a:lnTo>
                  <a:pt x="1111116" y="626179"/>
                </a:lnTo>
                <a:cubicBezTo>
                  <a:pt x="1069980" y="624123"/>
                  <a:pt x="993534" y="623095"/>
                  <a:pt x="881778" y="623095"/>
                </a:cubicBezTo>
                <a:lnTo>
                  <a:pt x="871944" y="648072"/>
                </a:lnTo>
                <a:lnTo>
                  <a:pt x="577819" y="648072"/>
                </a:lnTo>
                <a:lnTo>
                  <a:pt x="587879" y="623095"/>
                </a:lnTo>
                <a:lnTo>
                  <a:pt x="380286" y="623095"/>
                </a:lnTo>
                <a:lnTo>
                  <a:pt x="0" y="629262"/>
                </a:lnTo>
                <a:cubicBezTo>
                  <a:pt x="4400" y="620322"/>
                  <a:pt x="19660" y="581965"/>
                  <a:pt x="45779" y="514192"/>
                </a:cubicBezTo>
                <a:cubicBezTo>
                  <a:pt x="71898" y="446418"/>
                  <a:pt x="89165" y="400149"/>
                  <a:pt x="97581" y="375385"/>
                </a:cubicBezTo>
                <a:lnTo>
                  <a:pt x="207801" y="277884"/>
                </a:lnTo>
                <a:cubicBezTo>
                  <a:pt x="235596" y="252563"/>
                  <a:pt x="279006" y="212530"/>
                  <a:pt x="338032" y="15778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 sz="16600" i="1" dirty="0">
              <a:solidFill>
                <a:srgbClr val="C00000"/>
              </a:solidFill>
              <a:latin typeface="Eras Demi ITC" panose="020B0805030504020804" pitchFamily="34" charset="0"/>
            </a:endParaRPr>
          </a:p>
        </p:txBody>
      </p:sp>
      <p:sp>
        <p:nvSpPr>
          <p:cNvPr id="15" name="任意多边形 14"/>
          <p:cNvSpPr/>
          <p:nvPr/>
        </p:nvSpPr>
        <p:spPr>
          <a:xfrm>
            <a:off x="4335751" y="3951543"/>
            <a:ext cx="4808249" cy="2933841"/>
          </a:xfrm>
          <a:custGeom>
            <a:avLst/>
            <a:gdLst>
              <a:gd name="connsiteX0" fmla="*/ 4409052 w 4439628"/>
              <a:gd name="connsiteY0" fmla="*/ 0 h 2708920"/>
              <a:gd name="connsiteX1" fmla="*/ 4439628 w 4439628"/>
              <a:gd name="connsiteY1" fmla="*/ 0 h 2708920"/>
              <a:gd name="connsiteX2" fmla="*/ 4439628 w 4439628"/>
              <a:gd name="connsiteY2" fmla="*/ 2708920 h 2708920"/>
              <a:gd name="connsiteX3" fmla="*/ 0 w 4439628"/>
              <a:gd name="connsiteY3" fmla="*/ 2708920 h 2708920"/>
              <a:gd name="connsiteX4" fmla="*/ 265008 w 4439628"/>
              <a:gd name="connsiteY4" fmla="*/ 2632737 h 2708920"/>
              <a:gd name="connsiteX5" fmla="*/ 4301334 w 4439628"/>
              <a:gd name="connsiteY5" fmla="*/ 173684 h 2708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39628" h="2708920">
                <a:moveTo>
                  <a:pt x="4409052" y="0"/>
                </a:moveTo>
                <a:lnTo>
                  <a:pt x="4439628" y="0"/>
                </a:lnTo>
                <a:lnTo>
                  <a:pt x="4439628" y="2708920"/>
                </a:lnTo>
                <a:lnTo>
                  <a:pt x="0" y="2708920"/>
                </a:lnTo>
                <a:lnTo>
                  <a:pt x="265008" y="2632737"/>
                </a:lnTo>
                <a:cubicBezTo>
                  <a:pt x="2117512" y="2064419"/>
                  <a:pt x="3670336" y="1088399"/>
                  <a:pt x="4301334" y="17368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/>
        </p:nvSpPr>
        <p:spPr>
          <a:xfrm>
            <a:off x="4704372" y="4176464"/>
            <a:ext cx="4439628" cy="2708920"/>
          </a:xfrm>
          <a:custGeom>
            <a:avLst/>
            <a:gdLst>
              <a:gd name="connsiteX0" fmla="*/ 4409052 w 4439628"/>
              <a:gd name="connsiteY0" fmla="*/ 0 h 2708920"/>
              <a:gd name="connsiteX1" fmla="*/ 4439628 w 4439628"/>
              <a:gd name="connsiteY1" fmla="*/ 0 h 2708920"/>
              <a:gd name="connsiteX2" fmla="*/ 4439628 w 4439628"/>
              <a:gd name="connsiteY2" fmla="*/ 2708920 h 2708920"/>
              <a:gd name="connsiteX3" fmla="*/ 0 w 4439628"/>
              <a:gd name="connsiteY3" fmla="*/ 2708920 h 2708920"/>
              <a:gd name="connsiteX4" fmla="*/ 265008 w 4439628"/>
              <a:gd name="connsiteY4" fmla="*/ 2632737 h 2708920"/>
              <a:gd name="connsiteX5" fmla="*/ 4301334 w 4439628"/>
              <a:gd name="connsiteY5" fmla="*/ 173684 h 2708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39628" h="2708920">
                <a:moveTo>
                  <a:pt x="4409052" y="0"/>
                </a:moveTo>
                <a:lnTo>
                  <a:pt x="4439628" y="0"/>
                </a:lnTo>
                <a:lnTo>
                  <a:pt x="4439628" y="2708920"/>
                </a:lnTo>
                <a:lnTo>
                  <a:pt x="0" y="2708920"/>
                </a:lnTo>
                <a:lnTo>
                  <a:pt x="265008" y="2632737"/>
                </a:lnTo>
                <a:cubicBezTo>
                  <a:pt x="2117512" y="2064419"/>
                  <a:pt x="3670336" y="1088399"/>
                  <a:pt x="4301334" y="173684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548680"/>
            <a:ext cx="9144000" cy="64807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79512" y="-450723"/>
            <a:ext cx="108012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600" i="1" dirty="0" smtClean="0">
                <a:solidFill>
                  <a:schemeClr val="accent1">
                    <a:lumMod val="75000"/>
                  </a:schemeClr>
                </a:solidFill>
                <a:latin typeface="Eras Demi ITC" panose="020B0805030504020804" pitchFamily="34" charset="0"/>
              </a:rPr>
              <a:t>4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051720" y="611106"/>
            <a:ext cx="58326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企业专职安全管理人员的安全培训</a:t>
            </a:r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504000" y="548680"/>
            <a:ext cx="1188605" cy="648072"/>
          </a:xfrm>
          <a:custGeom>
            <a:avLst/>
            <a:gdLst/>
            <a:ahLst/>
            <a:cxnLst/>
            <a:rect l="l" t="t" r="r" b="b"/>
            <a:pathLst>
              <a:path w="1188605" h="648072">
                <a:moveTo>
                  <a:pt x="506963" y="0"/>
                </a:moveTo>
                <a:lnTo>
                  <a:pt x="757947" y="0"/>
                </a:lnTo>
                <a:lnTo>
                  <a:pt x="718659" y="37814"/>
                </a:lnTo>
                <a:cubicBezTo>
                  <a:pt x="667816" y="86527"/>
                  <a:pt x="630448" y="121823"/>
                  <a:pt x="606556" y="143702"/>
                </a:cubicBezTo>
                <a:lnTo>
                  <a:pt x="313942" y="417526"/>
                </a:lnTo>
                <a:lnTo>
                  <a:pt x="696685" y="417526"/>
                </a:lnTo>
                <a:cubicBezTo>
                  <a:pt x="712210" y="377869"/>
                  <a:pt x="721016" y="354967"/>
                  <a:pt x="723104" y="348821"/>
                </a:cubicBezTo>
                <a:lnTo>
                  <a:pt x="855307" y="0"/>
                </a:lnTo>
                <a:lnTo>
                  <a:pt x="1117913" y="0"/>
                </a:lnTo>
                <a:lnTo>
                  <a:pt x="1096702" y="53629"/>
                </a:lnTo>
                <a:cubicBezTo>
                  <a:pt x="1047087" y="180911"/>
                  <a:pt x="1002646" y="298784"/>
                  <a:pt x="963379" y="407248"/>
                </a:cubicBezTo>
                <a:cubicBezTo>
                  <a:pt x="996056" y="407933"/>
                  <a:pt x="1035018" y="408276"/>
                  <a:pt x="1080264" y="408276"/>
                </a:cubicBezTo>
                <a:cubicBezTo>
                  <a:pt x="1133744" y="408276"/>
                  <a:pt x="1169858" y="407933"/>
                  <a:pt x="1188605" y="407248"/>
                </a:cubicBezTo>
                <a:cubicBezTo>
                  <a:pt x="1168466" y="460450"/>
                  <a:pt x="1146576" y="521831"/>
                  <a:pt x="1122936" y="591393"/>
                </a:cubicBezTo>
                <a:lnTo>
                  <a:pt x="1111116" y="626179"/>
                </a:lnTo>
                <a:cubicBezTo>
                  <a:pt x="1069980" y="624123"/>
                  <a:pt x="993534" y="623095"/>
                  <a:pt x="881778" y="623095"/>
                </a:cubicBezTo>
                <a:lnTo>
                  <a:pt x="871944" y="648072"/>
                </a:lnTo>
                <a:lnTo>
                  <a:pt x="577819" y="648072"/>
                </a:lnTo>
                <a:lnTo>
                  <a:pt x="587879" y="623095"/>
                </a:lnTo>
                <a:lnTo>
                  <a:pt x="380286" y="623095"/>
                </a:lnTo>
                <a:lnTo>
                  <a:pt x="0" y="629262"/>
                </a:lnTo>
                <a:cubicBezTo>
                  <a:pt x="4400" y="620322"/>
                  <a:pt x="19660" y="581965"/>
                  <a:pt x="45779" y="514192"/>
                </a:cubicBezTo>
                <a:cubicBezTo>
                  <a:pt x="71898" y="446418"/>
                  <a:pt x="89165" y="400149"/>
                  <a:pt x="97581" y="375385"/>
                </a:cubicBezTo>
                <a:lnTo>
                  <a:pt x="207801" y="277884"/>
                </a:lnTo>
                <a:cubicBezTo>
                  <a:pt x="235596" y="252563"/>
                  <a:pt x="279006" y="212530"/>
                  <a:pt x="338032" y="15778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 sz="16600" i="1" dirty="0">
              <a:solidFill>
                <a:srgbClr val="C00000"/>
              </a:solidFill>
              <a:latin typeface="Eras Demi ITC" panose="020B0805030504020804" pitchFamily="34" charset="0"/>
            </a:endParaRPr>
          </a:p>
        </p:txBody>
      </p:sp>
      <p:grpSp>
        <p:nvGrpSpPr>
          <p:cNvPr id="63" name="组合 62"/>
          <p:cNvGrpSpPr/>
          <p:nvPr>
            <p:custDataLst>
              <p:tags r:id="rId1"/>
            </p:custDataLst>
          </p:nvPr>
        </p:nvGrpSpPr>
        <p:grpSpPr>
          <a:xfrm>
            <a:off x="817245" y="2443480"/>
            <a:ext cx="2052320" cy="2668270"/>
            <a:chOff x="345295" y="1044980"/>
            <a:chExt cx="1851055" cy="2407119"/>
          </a:xfrm>
        </p:grpSpPr>
        <p:grpSp>
          <p:nvGrpSpPr>
            <p:cNvPr id="10" name="组合 9"/>
            <p:cNvGrpSpPr/>
            <p:nvPr/>
          </p:nvGrpSpPr>
          <p:grpSpPr>
            <a:xfrm>
              <a:off x="762709" y="1044980"/>
              <a:ext cx="1034842" cy="1335540"/>
              <a:chOff x="1352754" y="2654819"/>
              <a:chExt cx="1127892" cy="1507611"/>
            </a:xfrm>
          </p:grpSpPr>
          <p:sp>
            <p:nvSpPr>
              <p:cNvPr id="8" name="KSO_Shape"/>
              <p:cNvSpPr/>
              <p:nvPr>
                <p:custDataLst>
                  <p:tags r:id="rId15"/>
                </p:custDataLst>
              </p:nvPr>
            </p:nvSpPr>
            <p:spPr bwMode="auto">
              <a:xfrm>
                <a:off x="1512362" y="2911188"/>
                <a:ext cx="790369" cy="1251242"/>
              </a:xfrm>
              <a:custGeom>
                <a:avLst/>
                <a:gdLst>
                  <a:gd name="T0" fmla="*/ 839696 w 1358900"/>
                  <a:gd name="T1" fmla="*/ 2086152 h 2151063"/>
                  <a:gd name="T2" fmla="*/ 752405 w 1358900"/>
                  <a:gd name="T3" fmla="*/ 2140511 h 2151063"/>
                  <a:gd name="T4" fmla="*/ 632619 w 1358900"/>
                  <a:gd name="T5" fmla="*/ 2146906 h 2151063"/>
                  <a:gd name="T6" fmla="*/ 534815 w 1358900"/>
                  <a:gd name="T7" fmla="*/ 2102140 h 2151063"/>
                  <a:gd name="T8" fmla="*/ 492444 w 1358900"/>
                  <a:gd name="T9" fmla="*/ 2023160 h 2151063"/>
                  <a:gd name="T10" fmla="*/ 978873 w 1358900"/>
                  <a:gd name="T11" fmla="*/ 1877587 h 2151063"/>
                  <a:gd name="T12" fmla="*/ 975704 w 1358900"/>
                  <a:gd name="T13" fmla="*/ 1949593 h 2151063"/>
                  <a:gd name="T14" fmla="*/ 411711 w 1358900"/>
                  <a:gd name="T15" fmla="*/ 1968795 h 2151063"/>
                  <a:gd name="T16" fmla="*/ 369887 w 1358900"/>
                  <a:gd name="T17" fmla="*/ 1911190 h 2151063"/>
                  <a:gd name="T18" fmla="*/ 411711 w 1358900"/>
                  <a:gd name="T19" fmla="*/ 1853585 h 2151063"/>
                  <a:gd name="T20" fmla="*/ 971585 w 1358900"/>
                  <a:gd name="T21" fmla="*/ 1709923 h 2151063"/>
                  <a:gd name="T22" fmla="*/ 981725 w 1358900"/>
                  <a:gd name="T23" fmla="*/ 1781479 h 2151063"/>
                  <a:gd name="T24" fmla="*/ 423435 w 1358900"/>
                  <a:gd name="T25" fmla="*/ 1812604 h 2151063"/>
                  <a:gd name="T26" fmla="*/ 370837 w 1358900"/>
                  <a:gd name="T27" fmla="*/ 1764793 h 2151063"/>
                  <a:gd name="T28" fmla="*/ 401255 w 1358900"/>
                  <a:gd name="T29" fmla="*/ 1699655 h 2151063"/>
                  <a:gd name="T30" fmla="*/ 1212263 w 1358900"/>
                  <a:gd name="T31" fmla="*/ 1027536 h 2151063"/>
                  <a:gd name="T32" fmla="*/ 1162712 w 1358900"/>
                  <a:gd name="T33" fmla="*/ 1009170 h 2151063"/>
                  <a:gd name="T34" fmla="*/ 1164344 w 1358900"/>
                  <a:gd name="T35" fmla="*/ 1001189 h 2151063"/>
                  <a:gd name="T36" fmla="*/ 686421 w 1358900"/>
                  <a:gd name="T37" fmla="*/ 65405 h 2151063"/>
                  <a:gd name="T38" fmla="*/ 812725 w 1358900"/>
                  <a:gd name="T39" fmla="*/ 98736 h 2151063"/>
                  <a:gd name="T40" fmla="*/ 977427 w 1358900"/>
                  <a:gd name="T41" fmla="*/ 180633 h 2151063"/>
                  <a:gd name="T42" fmla="*/ 1110078 w 1358900"/>
                  <a:gd name="T43" fmla="*/ 304113 h 2151063"/>
                  <a:gd name="T44" fmla="*/ 1201791 w 1358900"/>
                  <a:gd name="T45" fmla="*/ 459019 h 2151063"/>
                  <a:gd name="T46" fmla="*/ 1244633 w 1358900"/>
                  <a:gd name="T47" fmla="*/ 632970 h 2151063"/>
                  <a:gd name="T48" fmla="*/ 1235747 w 1358900"/>
                  <a:gd name="T49" fmla="*/ 811683 h 2151063"/>
                  <a:gd name="T50" fmla="*/ 1175451 w 1358900"/>
                  <a:gd name="T51" fmla="*/ 981191 h 2151063"/>
                  <a:gd name="T52" fmla="*/ 1166089 w 1358900"/>
                  <a:gd name="T53" fmla="*/ 998015 h 2151063"/>
                  <a:gd name="T54" fmla="*/ 1093258 w 1358900"/>
                  <a:gd name="T55" fmla="*/ 1114194 h 2151063"/>
                  <a:gd name="T56" fmla="*/ 995199 w 1358900"/>
                  <a:gd name="T57" fmla="*/ 1298621 h 2151063"/>
                  <a:gd name="T58" fmla="*/ 972667 w 1358900"/>
                  <a:gd name="T59" fmla="*/ 1488761 h 2151063"/>
                  <a:gd name="T60" fmla="*/ 1011066 w 1358900"/>
                  <a:gd name="T61" fmla="*/ 1334490 h 2151063"/>
                  <a:gd name="T62" fmla="*/ 1111982 w 1358900"/>
                  <a:gd name="T63" fmla="*/ 1164665 h 2151063"/>
                  <a:gd name="T64" fmla="*/ 1213215 w 1358900"/>
                  <a:gd name="T65" fmla="*/ 1025948 h 2151063"/>
                  <a:gd name="T66" fmla="*/ 1270338 w 1358900"/>
                  <a:gd name="T67" fmla="*/ 912626 h 2151063"/>
                  <a:gd name="T68" fmla="*/ 1310640 w 1358900"/>
                  <a:gd name="T69" fmla="*/ 718359 h 2151063"/>
                  <a:gd name="T70" fmla="*/ 1289061 w 1358900"/>
                  <a:gd name="T71" fmla="*/ 521235 h 2151063"/>
                  <a:gd name="T72" fmla="*/ 1207503 w 1358900"/>
                  <a:gd name="T73" fmla="*/ 340935 h 2151063"/>
                  <a:gd name="T74" fmla="*/ 1074535 w 1358900"/>
                  <a:gd name="T75" fmla="*/ 196187 h 2151063"/>
                  <a:gd name="T76" fmla="*/ 904755 w 1358900"/>
                  <a:gd name="T77" fmla="*/ 100640 h 2151063"/>
                  <a:gd name="T78" fmla="*/ 715934 w 1358900"/>
                  <a:gd name="T79" fmla="*/ 65405 h 2151063"/>
                  <a:gd name="T80" fmla="*/ 865159 w 1358900"/>
                  <a:gd name="T81" fmla="*/ 25723 h 2151063"/>
                  <a:gd name="T82" fmla="*/ 1059288 w 1358900"/>
                  <a:gd name="T83" fmla="*/ 116228 h 2151063"/>
                  <a:gd name="T84" fmla="*/ 1214019 w 1358900"/>
                  <a:gd name="T85" fmla="*/ 260084 h 2151063"/>
                  <a:gd name="T86" fmla="*/ 1317596 w 1358900"/>
                  <a:gd name="T87" fmla="*/ 445858 h 2151063"/>
                  <a:gd name="T88" fmla="*/ 1358582 w 1358900"/>
                  <a:gd name="T89" fmla="*/ 661800 h 2151063"/>
                  <a:gd name="T90" fmla="*/ 1344285 w 1358900"/>
                  <a:gd name="T91" fmla="*/ 819629 h 2151063"/>
                  <a:gd name="T92" fmla="*/ 1261359 w 1358900"/>
                  <a:gd name="T93" fmla="*/ 1030172 h 2151063"/>
                  <a:gd name="T94" fmla="*/ 1147932 w 1358900"/>
                  <a:gd name="T95" fmla="*/ 1196575 h 2151063"/>
                  <a:gd name="T96" fmla="*/ 1054839 w 1358900"/>
                  <a:gd name="T97" fmla="*/ 1399815 h 2151063"/>
                  <a:gd name="T98" fmla="*/ 1037047 w 1358900"/>
                  <a:gd name="T99" fmla="*/ 1560184 h 2151063"/>
                  <a:gd name="T100" fmla="*/ 997649 w 1358900"/>
                  <a:gd name="T101" fmla="*/ 1613217 h 2151063"/>
                  <a:gd name="T102" fmla="*/ 338057 w 1358900"/>
                  <a:gd name="T103" fmla="*/ 1599562 h 2151063"/>
                  <a:gd name="T104" fmla="*/ 318358 w 1358900"/>
                  <a:gd name="T105" fmla="*/ 1492543 h 2151063"/>
                  <a:gd name="T106" fmla="*/ 276419 w 1358900"/>
                  <a:gd name="T107" fmla="*/ 1314391 h 2151063"/>
                  <a:gd name="T108" fmla="*/ 137892 w 1358900"/>
                  <a:gd name="T109" fmla="*/ 1097178 h 2151063"/>
                  <a:gd name="T110" fmla="*/ 65133 w 1358900"/>
                  <a:gd name="T111" fmla="*/ 970471 h 2151063"/>
                  <a:gd name="T112" fmla="*/ 6354 w 1358900"/>
                  <a:gd name="T113" fmla="*/ 773900 h 2151063"/>
                  <a:gd name="T114" fmla="*/ 5084 w 1358900"/>
                  <a:gd name="T115" fmla="*/ 592571 h 2151063"/>
                  <a:gd name="T116" fmla="*/ 66722 w 1358900"/>
                  <a:gd name="T117" fmla="*/ 384886 h 2151063"/>
                  <a:gd name="T118" fmla="*/ 187456 w 1358900"/>
                  <a:gd name="T119" fmla="*/ 210861 h 2151063"/>
                  <a:gd name="T120" fmla="*/ 355532 w 1358900"/>
                  <a:gd name="T121" fmla="*/ 82249 h 2151063"/>
                  <a:gd name="T122" fmla="*/ 558874 w 1358900"/>
                  <a:gd name="T123" fmla="*/ 10797 h 21510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358900" h="2151063">
                    <a:moveTo>
                      <a:pt x="492125" y="2016125"/>
                    </a:moveTo>
                    <a:lnTo>
                      <a:pt x="866775" y="2016125"/>
                    </a:lnTo>
                    <a:lnTo>
                      <a:pt x="866775" y="2023160"/>
                    </a:lnTo>
                    <a:lnTo>
                      <a:pt x="865819" y="2029875"/>
                    </a:lnTo>
                    <a:lnTo>
                      <a:pt x="864864" y="2036590"/>
                    </a:lnTo>
                    <a:lnTo>
                      <a:pt x="863271" y="2043305"/>
                    </a:lnTo>
                    <a:lnTo>
                      <a:pt x="861041" y="2050020"/>
                    </a:lnTo>
                    <a:lnTo>
                      <a:pt x="858811" y="2056415"/>
                    </a:lnTo>
                    <a:lnTo>
                      <a:pt x="855625" y="2062810"/>
                    </a:lnTo>
                    <a:lnTo>
                      <a:pt x="852120" y="2068565"/>
                    </a:lnTo>
                    <a:lnTo>
                      <a:pt x="848616" y="2074961"/>
                    </a:lnTo>
                    <a:lnTo>
                      <a:pt x="844156" y="2080397"/>
                    </a:lnTo>
                    <a:lnTo>
                      <a:pt x="839696" y="2086152"/>
                    </a:lnTo>
                    <a:lnTo>
                      <a:pt x="834917" y="2091588"/>
                    </a:lnTo>
                    <a:lnTo>
                      <a:pt x="829820" y="2097024"/>
                    </a:lnTo>
                    <a:lnTo>
                      <a:pt x="824404" y="2102140"/>
                    </a:lnTo>
                    <a:lnTo>
                      <a:pt x="818351" y="2106936"/>
                    </a:lnTo>
                    <a:lnTo>
                      <a:pt x="812298" y="2111733"/>
                    </a:lnTo>
                    <a:lnTo>
                      <a:pt x="805608" y="2116209"/>
                    </a:lnTo>
                    <a:lnTo>
                      <a:pt x="798918" y="2120366"/>
                    </a:lnTo>
                    <a:lnTo>
                      <a:pt x="791590" y="2124523"/>
                    </a:lnTo>
                    <a:lnTo>
                      <a:pt x="784263" y="2128041"/>
                    </a:lnTo>
                    <a:lnTo>
                      <a:pt x="776936" y="2131878"/>
                    </a:lnTo>
                    <a:lnTo>
                      <a:pt x="768971" y="2135075"/>
                    </a:lnTo>
                    <a:lnTo>
                      <a:pt x="760688" y="2137953"/>
                    </a:lnTo>
                    <a:lnTo>
                      <a:pt x="752405" y="2140511"/>
                    </a:lnTo>
                    <a:lnTo>
                      <a:pt x="743803" y="2142749"/>
                    </a:lnTo>
                    <a:lnTo>
                      <a:pt x="735202" y="2145307"/>
                    </a:lnTo>
                    <a:lnTo>
                      <a:pt x="726281" y="2146906"/>
                    </a:lnTo>
                    <a:lnTo>
                      <a:pt x="717361" y="2148505"/>
                    </a:lnTo>
                    <a:lnTo>
                      <a:pt x="708122" y="2149784"/>
                    </a:lnTo>
                    <a:lnTo>
                      <a:pt x="698565" y="2150424"/>
                    </a:lnTo>
                    <a:lnTo>
                      <a:pt x="689007" y="2151063"/>
                    </a:lnTo>
                    <a:lnTo>
                      <a:pt x="679769" y="2151063"/>
                    </a:lnTo>
                    <a:lnTo>
                      <a:pt x="669893" y="2151063"/>
                    </a:lnTo>
                    <a:lnTo>
                      <a:pt x="660335" y="2150424"/>
                    </a:lnTo>
                    <a:lnTo>
                      <a:pt x="650778" y="2149784"/>
                    </a:lnTo>
                    <a:lnTo>
                      <a:pt x="641539" y="2148505"/>
                    </a:lnTo>
                    <a:lnTo>
                      <a:pt x="632619" y="2146906"/>
                    </a:lnTo>
                    <a:lnTo>
                      <a:pt x="623699" y="2145307"/>
                    </a:lnTo>
                    <a:lnTo>
                      <a:pt x="615097" y="2142749"/>
                    </a:lnTo>
                    <a:lnTo>
                      <a:pt x="606495" y="2140511"/>
                    </a:lnTo>
                    <a:lnTo>
                      <a:pt x="598212" y="2137953"/>
                    </a:lnTo>
                    <a:lnTo>
                      <a:pt x="590248" y="2135075"/>
                    </a:lnTo>
                    <a:lnTo>
                      <a:pt x="582283" y="2131878"/>
                    </a:lnTo>
                    <a:lnTo>
                      <a:pt x="574637" y="2128041"/>
                    </a:lnTo>
                    <a:lnTo>
                      <a:pt x="567310" y="2124523"/>
                    </a:lnTo>
                    <a:lnTo>
                      <a:pt x="559983" y="2120366"/>
                    </a:lnTo>
                    <a:lnTo>
                      <a:pt x="553292" y="2116209"/>
                    </a:lnTo>
                    <a:lnTo>
                      <a:pt x="546921" y="2111733"/>
                    </a:lnTo>
                    <a:lnTo>
                      <a:pt x="540868" y="2106936"/>
                    </a:lnTo>
                    <a:lnTo>
                      <a:pt x="534815" y="2102140"/>
                    </a:lnTo>
                    <a:lnTo>
                      <a:pt x="529399" y="2097024"/>
                    </a:lnTo>
                    <a:lnTo>
                      <a:pt x="523983" y="2091588"/>
                    </a:lnTo>
                    <a:lnTo>
                      <a:pt x="519204" y="2086152"/>
                    </a:lnTo>
                    <a:lnTo>
                      <a:pt x="514744" y="2080397"/>
                    </a:lnTo>
                    <a:lnTo>
                      <a:pt x="510284" y="2074961"/>
                    </a:lnTo>
                    <a:lnTo>
                      <a:pt x="506780" y="2068565"/>
                    </a:lnTo>
                    <a:lnTo>
                      <a:pt x="503594" y="2062810"/>
                    </a:lnTo>
                    <a:lnTo>
                      <a:pt x="500408" y="2056415"/>
                    </a:lnTo>
                    <a:lnTo>
                      <a:pt x="497860" y="2050020"/>
                    </a:lnTo>
                    <a:lnTo>
                      <a:pt x="495629" y="2043305"/>
                    </a:lnTo>
                    <a:lnTo>
                      <a:pt x="494037" y="2036590"/>
                    </a:lnTo>
                    <a:lnTo>
                      <a:pt x="493081" y="2029875"/>
                    </a:lnTo>
                    <a:lnTo>
                      <a:pt x="492444" y="2023160"/>
                    </a:lnTo>
                    <a:lnTo>
                      <a:pt x="492125" y="2016125"/>
                    </a:lnTo>
                    <a:close/>
                    <a:moveTo>
                      <a:pt x="429455" y="1851025"/>
                    </a:moveTo>
                    <a:lnTo>
                      <a:pt x="929444" y="1851025"/>
                    </a:lnTo>
                    <a:lnTo>
                      <a:pt x="935464" y="1851345"/>
                    </a:lnTo>
                    <a:lnTo>
                      <a:pt x="941485" y="1852305"/>
                    </a:lnTo>
                    <a:lnTo>
                      <a:pt x="947188" y="1853585"/>
                    </a:lnTo>
                    <a:lnTo>
                      <a:pt x="952574" y="1855825"/>
                    </a:lnTo>
                    <a:lnTo>
                      <a:pt x="957644" y="1858066"/>
                    </a:lnTo>
                    <a:lnTo>
                      <a:pt x="963030" y="1861266"/>
                    </a:lnTo>
                    <a:lnTo>
                      <a:pt x="967466" y="1864786"/>
                    </a:lnTo>
                    <a:lnTo>
                      <a:pt x="971585" y="1868626"/>
                    </a:lnTo>
                    <a:lnTo>
                      <a:pt x="975704" y="1873107"/>
                    </a:lnTo>
                    <a:lnTo>
                      <a:pt x="978873" y="1877587"/>
                    </a:lnTo>
                    <a:lnTo>
                      <a:pt x="981725" y="1882388"/>
                    </a:lnTo>
                    <a:lnTo>
                      <a:pt x="984259" y="1887828"/>
                    </a:lnTo>
                    <a:lnTo>
                      <a:pt x="986477" y="1893268"/>
                    </a:lnTo>
                    <a:lnTo>
                      <a:pt x="988062" y="1899029"/>
                    </a:lnTo>
                    <a:lnTo>
                      <a:pt x="988695" y="1905109"/>
                    </a:lnTo>
                    <a:lnTo>
                      <a:pt x="989012" y="1911190"/>
                    </a:lnTo>
                    <a:lnTo>
                      <a:pt x="988695" y="1917270"/>
                    </a:lnTo>
                    <a:lnTo>
                      <a:pt x="988062" y="1923351"/>
                    </a:lnTo>
                    <a:lnTo>
                      <a:pt x="986477" y="1929111"/>
                    </a:lnTo>
                    <a:lnTo>
                      <a:pt x="984259" y="1934872"/>
                    </a:lnTo>
                    <a:lnTo>
                      <a:pt x="981725" y="1939992"/>
                    </a:lnTo>
                    <a:lnTo>
                      <a:pt x="978873" y="1945113"/>
                    </a:lnTo>
                    <a:lnTo>
                      <a:pt x="975704" y="1949593"/>
                    </a:lnTo>
                    <a:lnTo>
                      <a:pt x="971585" y="1953753"/>
                    </a:lnTo>
                    <a:lnTo>
                      <a:pt x="967466" y="1957914"/>
                    </a:lnTo>
                    <a:lnTo>
                      <a:pt x="963030" y="1961114"/>
                    </a:lnTo>
                    <a:lnTo>
                      <a:pt x="957644" y="1963994"/>
                    </a:lnTo>
                    <a:lnTo>
                      <a:pt x="952574" y="1966554"/>
                    </a:lnTo>
                    <a:lnTo>
                      <a:pt x="947188" y="1968795"/>
                    </a:lnTo>
                    <a:lnTo>
                      <a:pt x="941485" y="1970395"/>
                    </a:lnTo>
                    <a:lnTo>
                      <a:pt x="935464" y="1971355"/>
                    </a:lnTo>
                    <a:lnTo>
                      <a:pt x="929444" y="1971675"/>
                    </a:lnTo>
                    <a:lnTo>
                      <a:pt x="429455" y="1971675"/>
                    </a:lnTo>
                    <a:lnTo>
                      <a:pt x="423435" y="1971355"/>
                    </a:lnTo>
                    <a:lnTo>
                      <a:pt x="417414" y="1970395"/>
                    </a:lnTo>
                    <a:lnTo>
                      <a:pt x="411711" y="1968795"/>
                    </a:lnTo>
                    <a:lnTo>
                      <a:pt x="406325" y="1966554"/>
                    </a:lnTo>
                    <a:lnTo>
                      <a:pt x="401255" y="1963994"/>
                    </a:lnTo>
                    <a:lnTo>
                      <a:pt x="396185" y="1961114"/>
                    </a:lnTo>
                    <a:lnTo>
                      <a:pt x="391433" y="1957914"/>
                    </a:lnTo>
                    <a:lnTo>
                      <a:pt x="387314" y="1953753"/>
                    </a:lnTo>
                    <a:lnTo>
                      <a:pt x="383511" y="1949593"/>
                    </a:lnTo>
                    <a:lnTo>
                      <a:pt x="380026" y="1945113"/>
                    </a:lnTo>
                    <a:lnTo>
                      <a:pt x="377174" y="1939992"/>
                    </a:lnTo>
                    <a:lnTo>
                      <a:pt x="374323" y="1934872"/>
                    </a:lnTo>
                    <a:lnTo>
                      <a:pt x="372422" y="1929111"/>
                    </a:lnTo>
                    <a:lnTo>
                      <a:pt x="370837" y="1923351"/>
                    </a:lnTo>
                    <a:lnTo>
                      <a:pt x="370204" y="1917270"/>
                    </a:lnTo>
                    <a:lnTo>
                      <a:pt x="369887" y="1911190"/>
                    </a:lnTo>
                    <a:lnTo>
                      <a:pt x="370204" y="1905109"/>
                    </a:lnTo>
                    <a:lnTo>
                      <a:pt x="370837" y="1899029"/>
                    </a:lnTo>
                    <a:lnTo>
                      <a:pt x="372422" y="1893268"/>
                    </a:lnTo>
                    <a:lnTo>
                      <a:pt x="374323" y="1887828"/>
                    </a:lnTo>
                    <a:lnTo>
                      <a:pt x="377174" y="1882388"/>
                    </a:lnTo>
                    <a:lnTo>
                      <a:pt x="380026" y="1877587"/>
                    </a:lnTo>
                    <a:lnTo>
                      <a:pt x="383511" y="1873107"/>
                    </a:lnTo>
                    <a:lnTo>
                      <a:pt x="387314" y="1868626"/>
                    </a:lnTo>
                    <a:lnTo>
                      <a:pt x="391433" y="1864786"/>
                    </a:lnTo>
                    <a:lnTo>
                      <a:pt x="396185" y="1861266"/>
                    </a:lnTo>
                    <a:lnTo>
                      <a:pt x="401255" y="1858066"/>
                    </a:lnTo>
                    <a:lnTo>
                      <a:pt x="406325" y="1855825"/>
                    </a:lnTo>
                    <a:lnTo>
                      <a:pt x="411711" y="1853585"/>
                    </a:lnTo>
                    <a:lnTo>
                      <a:pt x="417414" y="1852305"/>
                    </a:lnTo>
                    <a:lnTo>
                      <a:pt x="423435" y="1851345"/>
                    </a:lnTo>
                    <a:lnTo>
                      <a:pt x="429455" y="1851025"/>
                    </a:lnTo>
                    <a:close/>
                    <a:moveTo>
                      <a:pt x="429455" y="1692275"/>
                    </a:moveTo>
                    <a:lnTo>
                      <a:pt x="929444" y="1692275"/>
                    </a:lnTo>
                    <a:lnTo>
                      <a:pt x="935464" y="1692596"/>
                    </a:lnTo>
                    <a:lnTo>
                      <a:pt x="941485" y="1693238"/>
                    </a:lnTo>
                    <a:lnTo>
                      <a:pt x="947188" y="1694842"/>
                    </a:lnTo>
                    <a:lnTo>
                      <a:pt x="952574" y="1697088"/>
                    </a:lnTo>
                    <a:lnTo>
                      <a:pt x="957644" y="1699655"/>
                    </a:lnTo>
                    <a:lnTo>
                      <a:pt x="963030" y="1702543"/>
                    </a:lnTo>
                    <a:lnTo>
                      <a:pt x="967466" y="1706073"/>
                    </a:lnTo>
                    <a:lnTo>
                      <a:pt x="971585" y="1709923"/>
                    </a:lnTo>
                    <a:lnTo>
                      <a:pt x="975704" y="1714095"/>
                    </a:lnTo>
                    <a:lnTo>
                      <a:pt x="978873" y="1718908"/>
                    </a:lnTo>
                    <a:lnTo>
                      <a:pt x="981725" y="1724042"/>
                    </a:lnTo>
                    <a:lnTo>
                      <a:pt x="984259" y="1729176"/>
                    </a:lnTo>
                    <a:lnTo>
                      <a:pt x="986477" y="1734631"/>
                    </a:lnTo>
                    <a:lnTo>
                      <a:pt x="988062" y="1740407"/>
                    </a:lnTo>
                    <a:lnTo>
                      <a:pt x="988695" y="1746503"/>
                    </a:lnTo>
                    <a:lnTo>
                      <a:pt x="989012" y="1752600"/>
                    </a:lnTo>
                    <a:lnTo>
                      <a:pt x="988695" y="1759017"/>
                    </a:lnTo>
                    <a:lnTo>
                      <a:pt x="988062" y="1764793"/>
                    </a:lnTo>
                    <a:lnTo>
                      <a:pt x="986477" y="1770569"/>
                    </a:lnTo>
                    <a:lnTo>
                      <a:pt x="984259" y="1776024"/>
                    </a:lnTo>
                    <a:lnTo>
                      <a:pt x="981725" y="1781479"/>
                    </a:lnTo>
                    <a:lnTo>
                      <a:pt x="978873" y="1786292"/>
                    </a:lnTo>
                    <a:lnTo>
                      <a:pt x="975704" y="1791426"/>
                    </a:lnTo>
                    <a:lnTo>
                      <a:pt x="971585" y="1795598"/>
                    </a:lnTo>
                    <a:lnTo>
                      <a:pt x="967466" y="1799127"/>
                    </a:lnTo>
                    <a:lnTo>
                      <a:pt x="963030" y="1802657"/>
                    </a:lnTo>
                    <a:lnTo>
                      <a:pt x="957644" y="1805866"/>
                    </a:lnTo>
                    <a:lnTo>
                      <a:pt x="952574" y="1808433"/>
                    </a:lnTo>
                    <a:lnTo>
                      <a:pt x="947188" y="1810358"/>
                    </a:lnTo>
                    <a:lnTo>
                      <a:pt x="941485" y="1811641"/>
                    </a:lnTo>
                    <a:lnTo>
                      <a:pt x="935464" y="1812604"/>
                    </a:lnTo>
                    <a:lnTo>
                      <a:pt x="929444" y="1812925"/>
                    </a:lnTo>
                    <a:lnTo>
                      <a:pt x="429455" y="1812925"/>
                    </a:lnTo>
                    <a:lnTo>
                      <a:pt x="423435" y="1812604"/>
                    </a:lnTo>
                    <a:lnTo>
                      <a:pt x="417414" y="1811641"/>
                    </a:lnTo>
                    <a:lnTo>
                      <a:pt x="411711" y="1810358"/>
                    </a:lnTo>
                    <a:lnTo>
                      <a:pt x="406325" y="1808433"/>
                    </a:lnTo>
                    <a:lnTo>
                      <a:pt x="401255" y="1805866"/>
                    </a:lnTo>
                    <a:lnTo>
                      <a:pt x="396185" y="1802657"/>
                    </a:lnTo>
                    <a:lnTo>
                      <a:pt x="391433" y="1799127"/>
                    </a:lnTo>
                    <a:lnTo>
                      <a:pt x="387314" y="1795598"/>
                    </a:lnTo>
                    <a:lnTo>
                      <a:pt x="383511" y="1791426"/>
                    </a:lnTo>
                    <a:lnTo>
                      <a:pt x="380026" y="1786292"/>
                    </a:lnTo>
                    <a:lnTo>
                      <a:pt x="377174" y="1781479"/>
                    </a:lnTo>
                    <a:lnTo>
                      <a:pt x="374323" y="1776024"/>
                    </a:lnTo>
                    <a:lnTo>
                      <a:pt x="372422" y="1770569"/>
                    </a:lnTo>
                    <a:lnTo>
                      <a:pt x="370837" y="1764793"/>
                    </a:lnTo>
                    <a:lnTo>
                      <a:pt x="370204" y="1759017"/>
                    </a:lnTo>
                    <a:lnTo>
                      <a:pt x="369887" y="1752600"/>
                    </a:lnTo>
                    <a:lnTo>
                      <a:pt x="370204" y="1746503"/>
                    </a:lnTo>
                    <a:lnTo>
                      <a:pt x="370837" y="1740407"/>
                    </a:lnTo>
                    <a:lnTo>
                      <a:pt x="372422" y="1734631"/>
                    </a:lnTo>
                    <a:lnTo>
                      <a:pt x="374323" y="1729176"/>
                    </a:lnTo>
                    <a:lnTo>
                      <a:pt x="377174" y="1724042"/>
                    </a:lnTo>
                    <a:lnTo>
                      <a:pt x="380026" y="1718908"/>
                    </a:lnTo>
                    <a:lnTo>
                      <a:pt x="383511" y="1714095"/>
                    </a:lnTo>
                    <a:lnTo>
                      <a:pt x="387314" y="1709923"/>
                    </a:lnTo>
                    <a:lnTo>
                      <a:pt x="391433" y="1706073"/>
                    </a:lnTo>
                    <a:lnTo>
                      <a:pt x="396185" y="1702543"/>
                    </a:lnTo>
                    <a:lnTo>
                      <a:pt x="401255" y="1699655"/>
                    </a:lnTo>
                    <a:lnTo>
                      <a:pt x="406325" y="1697088"/>
                    </a:lnTo>
                    <a:lnTo>
                      <a:pt x="411711" y="1694842"/>
                    </a:lnTo>
                    <a:lnTo>
                      <a:pt x="417414" y="1693238"/>
                    </a:lnTo>
                    <a:lnTo>
                      <a:pt x="423435" y="1692596"/>
                    </a:lnTo>
                    <a:lnTo>
                      <a:pt x="429455" y="1692275"/>
                    </a:lnTo>
                    <a:close/>
                    <a:moveTo>
                      <a:pt x="1217103" y="1013330"/>
                    </a:moveTo>
                    <a:lnTo>
                      <a:pt x="1217023" y="1014521"/>
                    </a:lnTo>
                    <a:lnTo>
                      <a:pt x="1216389" y="1018965"/>
                    </a:lnTo>
                    <a:lnTo>
                      <a:pt x="1215437" y="1022139"/>
                    </a:lnTo>
                    <a:lnTo>
                      <a:pt x="1214802" y="1023409"/>
                    </a:lnTo>
                    <a:lnTo>
                      <a:pt x="1214167" y="1024361"/>
                    </a:lnTo>
                    <a:lnTo>
                      <a:pt x="1213850" y="1024679"/>
                    </a:lnTo>
                    <a:lnTo>
                      <a:pt x="1212263" y="1027536"/>
                    </a:lnTo>
                    <a:lnTo>
                      <a:pt x="1210676" y="1029440"/>
                    </a:lnTo>
                    <a:lnTo>
                      <a:pt x="1213215" y="1024996"/>
                    </a:lnTo>
                    <a:lnTo>
                      <a:pt x="1215119" y="1020870"/>
                    </a:lnTo>
                    <a:lnTo>
                      <a:pt x="1216389" y="1017378"/>
                    </a:lnTo>
                    <a:lnTo>
                      <a:pt x="1217023" y="1013886"/>
                    </a:lnTo>
                    <a:lnTo>
                      <a:pt x="1217103" y="1013330"/>
                    </a:lnTo>
                    <a:close/>
                    <a:moveTo>
                      <a:pt x="1217341" y="1009442"/>
                    </a:moveTo>
                    <a:lnTo>
                      <a:pt x="1217658" y="1010077"/>
                    </a:lnTo>
                    <a:lnTo>
                      <a:pt x="1217341" y="1011664"/>
                    </a:lnTo>
                    <a:lnTo>
                      <a:pt x="1217103" y="1013330"/>
                    </a:lnTo>
                    <a:lnTo>
                      <a:pt x="1217341" y="1009760"/>
                    </a:lnTo>
                    <a:lnTo>
                      <a:pt x="1217341" y="1009442"/>
                    </a:lnTo>
                    <a:close/>
                    <a:moveTo>
                      <a:pt x="1162712" y="1009170"/>
                    </a:moveTo>
                    <a:lnTo>
                      <a:pt x="1162440" y="1013251"/>
                    </a:lnTo>
                    <a:lnTo>
                      <a:pt x="1162440" y="1012934"/>
                    </a:lnTo>
                    <a:lnTo>
                      <a:pt x="1162440" y="1011347"/>
                    </a:lnTo>
                    <a:lnTo>
                      <a:pt x="1162712" y="1009170"/>
                    </a:lnTo>
                    <a:close/>
                    <a:moveTo>
                      <a:pt x="1167137" y="996491"/>
                    </a:moveTo>
                    <a:lnTo>
                      <a:pt x="1166565" y="997380"/>
                    </a:lnTo>
                    <a:lnTo>
                      <a:pt x="1164661" y="1001506"/>
                    </a:lnTo>
                    <a:lnTo>
                      <a:pt x="1163392" y="1005633"/>
                    </a:lnTo>
                    <a:lnTo>
                      <a:pt x="1162757" y="1008807"/>
                    </a:lnTo>
                    <a:lnTo>
                      <a:pt x="1162712" y="1009170"/>
                    </a:lnTo>
                    <a:lnTo>
                      <a:pt x="1162757" y="1008490"/>
                    </a:lnTo>
                    <a:lnTo>
                      <a:pt x="1163392" y="1004681"/>
                    </a:lnTo>
                    <a:lnTo>
                      <a:pt x="1164344" y="1001189"/>
                    </a:lnTo>
                    <a:lnTo>
                      <a:pt x="1164767" y="1000448"/>
                    </a:lnTo>
                    <a:lnTo>
                      <a:pt x="1164979" y="1000237"/>
                    </a:lnTo>
                    <a:lnTo>
                      <a:pt x="1164979" y="1000078"/>
                    </a:lnTo>
                    <a:lnTo>
                      <a:pt x="1165613" y="998967"/>
                    </a:lnTo>
                    <a:lnTo>
                      <a:pt x="1166089" y="998015"/>
                    </a:lnTo>
                    <a:lnTo>
                      <a:pt x="1166756" y="996872"/>
                    </a:lnTo>
                    <a:lnTo>
                      <a:pt x="1167137" y="996491"/>
                    </a:lnTo>
                    <a:close/>
                    <a:moveTo>
                      <a:pt x="1167517" y="995899"/>
                    </a:moveTo>
                    <a:lnTo>
                      <a:pt x="1167517" y="996110"/>
                    </a:lnTo>
                    <a:lnTo>
                      <a:pt x="1167137" y="996491"/>
                    </a:lnTo>
                    <a:lnTo>
                      <a:pt x="1167517" y="995899"/>
                    </a:lnTo>
                    <a:close/>
                    <a:moveTo>
                      <a:pt x="701019" y="65088"/>
                    </a:moveTo>
                    <a:lnTo>
                      <a:pt x="686421" y="65405"/>
                    </a:lnTo>
                    <a:lnTo>
                      <a:pt x="671823" y="66358"/>
                    </a:lnTo>
                    <a:lnTo>
                      <a:pt x="657225" y="67310"/>
                    </a:lnTo>
                    <a:lnTo>
                      <a:pt x="671823" y="68897"/>
                    </a:lnTo>
                    <a:lnTo>
                      <a:pt x="686104" y="70484"/>
                    </a:lnTo>
                    <a:lnTo>
                      <a:pt x="700384" y="72389"/>
                    </a:lnTo>
                    <a:lnTo>
                      <a:pt x="714982" y="74611"/>
                    </a:lnTo>
                    <a:lnTo>
                      <a:pt x="729263" y="77468"/>
                    </a:lnTo>
                    <a:lnTo>
                      <a:pt x="743226" y="80325"/>
                    </a:lnTo>
                    <a:lnTo>
                      <a:pt x="757189" y="83499"/>
                    </a:lnTo>
                    <a:lnTo>
                      <a:pt x="771152" y="86673"/>
                    </a:lnTo>
                    <a:lnTo>
                      <a:pt x="785433" y="90800"/>
                    </a:lnTo>
                    <a:lnTo>
                      <a:pt x="799079" y="94609"/>
                    </a:lnTo>
                    <a:lnTo>
                      <a:pt x="812725" y="98736"/>
                    </a:lnTo>
                    <a:lnTo>
                      <a:pt x="826053" y="103497"/>
                    </a:lnTo>
                    <a:lnTo>
                      <a:pt x="839382" y="108259"/>
                    </a:lnTo>
                    <a:lnTo>
                      <a:pt x="852710" y="113655"/>
                    </a:lnTo>
                    <a:lnTo>
                      <a:pt x="865721" y="119051"/>
                    </a:lnTo>
                    <a:lnTo>
                      <a:pt x="878733" y="125082"/>
                    </a:lnTo>
                    <a:lnTo>
                      <a:pt x="892061" y="130796"/>
                    </a:lnTo>
                    <a:lnTo>
                      <a:pt x="904755" y="137462"/>
                    </a:lnTo>
                    <a:lnTo>
                      <a:pt x="917131" y="143811"/>
                    </a:lnTo>
                    <a:lnTo>
                      <a:pt x="929508" y="150794"/>
                    </a:lnTo>
                    <a:lnTo>
                      <a:pt x="941884" y="157778"/>
                    </a:lnTo>
                    <a:lnTo>
                      <a:pt x="953944" y="165078"/>
                    </a:lnTo>
                    <a:lnTo>
                      <a:pt x="965685" y="173014"/>
                    </a:lnTo>
                    <a:lnTo>
                      <a:pt x="977427" y="180633"/>
                    </a:lnTo>
                    <a:lnTo>
                      <a:pt x="988852" y="188886"/>
                    </a:lnTo>
                    <a:lnTo>
                      <a:pt x="1000276" y="197139"/>
                    </a:lnTo>
                    <a:lnTo>
                      <a:pt x="1011383" y="206027"/>
                    </a:lnTo>
                    <a:lnTo>
                      <a:pt x="1022173" y="214598"/>
                    </a:lnTo>
                    <a:lnTo>
                      <a:pt x="1032963" y="223803"/>
                    </a:lnTo>
                    <a:lnTo>
                      <a:pt x="1043118" y="233008"/>
                    </a:lnTo>
                    <a:lnTo>
                      <a:pt x="1053590" y="242531"/>
                    </a:lnTo>
                    <a:lnTo>
                      <a:pt x="1063428" y="252054"/>
                    </a:lnTo>
                    <a:lnTo>
                      <a:pt x="1073266" y="262212"/>
                    </a:lnTo>
                    <a:lnTo>
                      <a:pt x="1083103" y="272370"/>
                    </a:lnTo>
                    <a:lnTo>
                      <a:pt x="1092306" y="282845"/>
                    </a:lnTo>
                    <a:lnTo>
                      <a:pt x="1101192" y="293320"/>
                    </a:lnTo>
                    <a:lnTo>
                      <a:pt x="1110078" y="304113"/>
                    </a:lnTo>
                    <a:lnTo>
                      <a:pt x="1118963" y="315223"/>
                    </a:lnTo>
                    <a:lnTo>
                      <a:pt x="1127214" y="326333"/>
                    </a:lnTo>
                    <a:lnTo>
                      <a:pt x="1135148" y="337760"/>
                    </a:lnTo>
                    <a:lnTo>
                      <a:pt x="1143082" y="349188"/>
                    </a:lnTo>
                    <a:lnTo>
                      <a:pt x="1151015" y="360615"/>
                    </a:lnTo>
                    <a:lnTo>
                      <a:pt x="1157997" y="372360"/>
                    </a:lnTo>
                    <a:lnTo>
                      <a:pt x="1165296" y="384423"/>
                    </a:lnTo>
                    <a:lnTo>
                      <a:pt x="1171960" y="396485"/>
                    </a:lnTo>
                    <a:lnTo>
                      <a:pt x="1178625" y="408865"/>
                    </a:lnTo>
                    <a:lnTo>
                      <a:pt x="1184971" y="421244"/>
                    </a:lnTo>
                    <a:lnTo>
                      <a:pt x="1190684" y="433624"/>
                    </a:lnTo>
                    <a:lnTo>
                      <a:pt x="1196713" y="446321"/>
                    </a:lnTo>
                    <a:lnTo>
                      <a:pt x="1201791" y="459019"/>
                    </a:lnTo>
                    <a:lnTo>
                      <a:pt x="1206868" y="471716"/>
                    </a:lnTo>
                    <a:lnTo>
                      <a:pt x="1211629" y="484730"/>
                    </a:lnTo>
                    <a:lnTo>
                      <a:pt x="1216071" y="497745"/>
                    </a:lnTo>
                    <a:lnTo>
                      <a:pt x="1220514" y="511077"/>
                    </a:lnTo>
                    <a:lnTo>
                      <a:pt x="1224322" y="524409"/>
                    </a:lnTo>
                    <a:lnTo>
                      <a:pt x="1227813" y="537741"/>
                    </a:lnTo>
                    <a:lnTo>
                      <a:pt x="1230987" y="551073"/>
                    </a:lnTo>
                    <a:lnTo>
                      <a:pt x="1234160" y="564405"/>
                    </a:lnTo>
                    <a:lnTo>
                      <a:pt x="1237016" y="578055"/>
                    </a:lnTo>
                    <a:lnTo>
                      <a:pt x="1239238" y="591704"/>
                    </a:lnTo>
                    <a:lnTo>
                      <a:pt x="1241142" y="605671"/>
                    </a:lnTo>
                    <a:lnTo>
                      <a:pt x="1243046" y="619321"/>
                    </a:lnTo>
                    <a:lnTo>
                      <a:pt x="1244633" y="632970"/>
                    </a:lnTo>
                    <a:lnTo>
                      <a:pt x="1245902" y="646620"/>
                    </a:lnTo>
                    <a:lnTo>
                      <a:pt x="1246537" y="660269"/>
                    </a:lnTo>
                    <a:lnTo>
                      <a:pt x="1247171" y="674236"/>
                    </a:lnTo>
                    <a:lnTo>
                      <a:pt x="1247489" y="688203"/>
                    </a:lnTo>
                    <a:lnTo>
                      <a:pt x="1247171" y="701852"/>
                    </a:lnTo>
                    <a:lnTo>
                      <a:pt x="1246854" y="715819"/>
                    </a:lnTo>
                    <a:lnTo>
                      <a:pt x="1246219" y="729469"/>
                    </a:lnTo>
                    <a:lnTo>
                      <a:pt x="1245267" y="743118"/>
                    </a:lnTo>
                    <a:lnTo>
                      <a:pt x="1243998" y="756768"/>
                    </a:lnTo>
                    <a:lnTo>
                      <a:pt x="1242094" y="771052"/>
                    </a:lnTo>
                    <a:lnTo>
                      <a:pt x="1240190" y="784702"/>
                    </a:lnTo>
                    <a:lnTo>
                      <a:pt x="1237968" y="798034"/>
                    </a:lnTo>
                    <a:lnTo>
                      <a:pt x="1235747" y="811683"/>
                    </a:lnTo>
                    <a:lnTo>
                      <a:pt x="1232891" y="825333"/>
                    </a:lnTo>
                    <a:lnTo>
                      <a:pt x="1229400" y="838665"/>
                    </a:lnTo>
                    <a:lnTo>
                      <a:pt x="1226226" y="852314"/>
                    </a:lnTo>
                    <a:lnTo>
                      <a:pt x="1222418" y="865646"/>
                    </a:lnTo>
                    <a:lnTo>
                      <a:pt x="1218293" y="878661"/>
                    </a:lnTo>
                    <a:lnTo>
                      <a:pt x="1214167" y="891993"/>
                    </a:lnTo>
                    <a:lnTo>
                      <a:pt x="1209407" y="905008"/>
                    </a:lnTo>
                    <a:lnTo>
                      <a:pt x="1204330" y="918022"/>
                    </a:lnTo>
                    <a:lnTo>
                      <a:pt x="1199252" y="930720"/>
                    </a:lnTo>
                    <a:lnTo>
                      <a:pt x="1193540" y="943417"/>
                    </a:lnTo>
                    <a:lnTo>
                      <a:pt x="1187828" y="956114"/>
                    </a:lnTo>
                    <a:lnTo>
                      <a:pt x="1181481" y="968811"/>
                    </a:lnTo>
                    <a:lnTo>
                      <a:pt x="1175451" y="981191"/>
                    </a:lnTo>
                    <a:lnTo>
                      <a:pt x="1168469" y="993253"/>
                    </a:lnTo>
                    <a:lnTo>
                      <a:pt x="1167094" y="996004"/>
                    </a:lnTo>
                    <a:lnTo>
                      <a:pt x="1166565" y="996745"/>
                    </a:lnTo>
                    <a:lnTo>
                      <a:pt x="1166883" y="996428"/>
                    </a:lnTo>
                    <a:lnTo>
                      <a:pt x="1167094" y="996004"/>
                    </a:lnTo>
                    <a:lnTo>
                      <a:pt x="1168152" y="994523"/>
                    </a:lnTo>
                    <a:lnTo>
                      <a:pt x="1169422" y="992936"/>
                    </a:lnTo>
                    <a:lnTo>
                      <a:pt x="1167517" y="995899"/>
                    </a:lnTo>
                    <a:lnTo>
                      <a:pt x="1167517" y="995793"/>
                    </a:lnTo>
                    <a:lnTo>
                      <a:pt x="1167200" y="996110"/>
                    </a:lnTo>
                    <a:lnTo>
                      <a:pt x="1166756" y="996872"/>
                    </a:lnTo>
                    <a:lnTo>
                      <a:pt x="1166565" y="997062"/>
                    </a:lnTo>
                    <a:lnTo>
                      <a:pt x="1166089" y="998015"/>
                    </a:lnTo>
                    <a:lnTo>
                      <a:pt x="1164979" y="999919"/>
                    </a:lnTo>
                    <a:lnTo>
                      <a:pt x="1164979" y="1000078"/>
                    </a:lnTo>
                    <a:lnTo>
                      <a:pt x="1164767" y="1000448"/>
                    </a:lnTo>
                    <a:lnTo>
                      <a:pt x="1164344" y="1000872"/>
                    </a:lnTo>
                    <a:lnTo>
                      <a:pt x="1161488" y="1007220"/>
                    </a:lnTo>
                    <a:lnTo>
                      <a:pt x="1155141" y="1019282"/>
                    </a:lnTo>
                    <a:lnTo>
                      <a:pt x="1148159" y="1031345"/>
                    </a:lnTo>
                    <a:lnTo>
                      <a:pt x="1141495" y="1043407"/>
                    </a:lnTo>
                    <a:lnTo>
                      <a:pt x="1133879" y="1055152"/>
                    </a:lnTo>
                    <a:lnTo>
                      <a:pt x="1126262" y="1066897"/>
                    </a:lnTo>
                    <a:lnTo>
                      <a:pt x="1118329" y="1078959"/>
                    </a:lnTo>
                    <a:lnTo>
                      <a:pt x="1109760" y="1090704"/>
                    </a:lnTo>
                    <a:lnTo>
                      <a:pt x="1093258" y="1114194"/>
                    </a:lnTo>
                    <a:lnTo>
                      <a:pt x="1076439" y="1138319"/>
                    </a:lnTo>
                    <a:lnTo>
                      <a:pt x="1068188" y="1150698"/>
                    </a:lnTo>
                    <a:lnTo>
                      <a:pt x="1059937" y="1163396"/>
                    </a:lnTo>
                    <a:lnTo>
                      <a:pt x="1052003" y="1175775"/>
                    </a:lnTo>
                    <a:lnTo>
                      <a:pt x="1044704" y="1188790"/>
                    </a:lnTo>
                    <a:lnTo>
                      <a:pt x="1037088" y="1201805"/>
                    </a:lnTo>
                    <a:lnTo>
                      <a:pt x="1029789" y="1214819"/>
                    </a:lnTo>
                    <a:lnTo>
                      <a:pt x="1023125" y="1228786"/>
                    </a:lnTo>
                    <a:lnTo>
                      <a:pt x="1016461" y="1242118"/>
                    </a:lnTo>
                    <a:lnTo>
                      <a:pt x="1010748" y="1256085"/>
                    </a:lnTo>
                    <a:lnTo>
                      <a:pt x="1005036" y="1269735"/>
                    </a:lnTo>
                    <a:lnTo>
                      <a:pt x="999959" y="1284019"/>
                    </a:lnTo>
                    <a:lnTo>
                      <a:pt x="995199" y="1298621"/>
                    </a:lnTo>
                    <a:lnTo>
                      <a:pt x="991073" y="1312905"/>
                    </a:lnTo>
                    <a:lnTo>
                      <a:pt x="987265" y="1327189"/>
                    </a:lnTo>
                    <a:lnTo>
                      <a:pt x="983774" y="1341791"/>
                    </a:lnTo>
                    <a:lnTo>
                      <a:pt x="980918" y="1356393"/>
                    </a:lnTo>
                    <a:lnTo>
                      <a:pt x="978379" y="1370995"/>
                    </a:lnTo>
                    <a:lnTo>
                      <a:pt x="976475" y="1385597"/>
                    </a:lnTo>
                    <a:lnTo>
                      <a:pt x="974888" y="1400198"/>
                    </a:lnTo>
                    <a:lnTo>
                      <a:pt x="973619" y="1415118"/>
                    </a:lnTo>
                    <a:lnTo>
                      <a:pt x="972350" y="1430037"/>
                    </a:lnTo>
                    <a:lnTo>
                      <a:pt x="972032" y="1444639"/>
                    </a:lnTo>
                    <a:lnTo>
                      <a:pt x="971715" y="1459240"/>
                    </a:lnTo>
                    <a:lnTo>
                      <a:pt x="972032" y="1474160"/>
                    </a:lnTo>
                    <a:lnTo>
                      <a:pt x="972667" y="1488761"/>
                    </a:lnTo>
                    <a:lnTo>
                      <a:pt x="973619" y="1503363"/>
                    </a:lnTo>
                    <a:lnTo>
                      <a:pt x="975523" y="1488761"/>
                    </a:lnTo>
                    <a:lnTo>
                      <a:pt x="977110" y="1474477"/>
                    </a:lnTo>
                    <a:lnTo>
                      <a:pt x="979331" y="1459875"/>
                    </a:lnTo>
                    <a:lnTo>
                      <a:pt x="981553" y="1445591"/>
                    </a:lnTo>
                    <a:lnTo>
                      <a:pt x="984091" y="1431306"/>
                    </a:lnTo>
                    <a:lnTo>
                      <a:pt x="987265" y="1417022"/>
                    </a:lnTo>
                    <a:lnTo>
                      <a:pt x="990438" y="1402738"/>
                    </a:lnTo>
                    <a:lnTo>
                      <a:pt x="993929" y="1389088"/>
                    </a:lnTo>
                    <a:lnTo>
                      <a:pt x="997737" y="1375121"/>
                    </a:lnTo>
                    <a:lnTo>
                      <a:pt x="1001863" y="1361472"/>
                    </a:lnTo>
                    <a:lnTo>
                      <a:pt x="1005988" y="1347822"/>
                    </a:lnTo>
                    <a:lnTo>
                      <a:pt x="1011066" y="1334490"/>
                    </a:lnTo>
                    <a:lnTo>
                      <a:pt x="1016143" y="1321476"/>
                    </a:lnTo>
                    <a:lnTo>
                      <a:pt x="1021856" y="1308144"/>
                    </a:lnTo>
                    <a:lnTo>
                      <a:pt x="1027568" y="1295129"/>
                    </a:lnTo>
                    <a:lnTo>
                      <a:pt x="1033915" y="1282432"/>
                    </a:lnTo>
                    <a:lnTo>
                      <a:pt x="1040262" y="1269735"/>
                    </a:lnTo>
                    <a:lnTo>
                      <a:pt x="1047243" y="1257672"/>
                    </a:lnTo>
                    <a:lnTo>
                      <a:pt x="1054225" y="1245293"/>
                    </a:lnTo>
                    <a:lnTo>
                      <a:pt x="1061841" y="1233548"/>
                    </a:lnTo>
                    <a:lnTo>
                      <a:pt x="1069775" y="1221803"/>
                    </a:lnTo>
                    <a:lnTo>
                      <a:pt x="1077391" y="1210058"/>
                    </a:lnTo>
                    <a:lnTo>
                      <a:pt x="1085959" y="1198630"/>
                    </a:lnTo>
                    <a:lnTo>
                      <a:pt x="1094528" y="1187203"/>
                    </a:lnTo>
                    <a:lnTo>
                      <a:pt x="1111982" y="1164665"/>
                    </a:lnTo>
                    <a:lnTo>
                      <a:pt x="1130071" y="1142128"/>
                    </a:lnTo>
                    <a:lnTo>
                      <a:pt x="1148477" y="1119273"/>
                    </a:lnTo>
                    <a:lnTo>
                      <a:pt x="1166883" y="1096100"/>
                    </a:lnTo>
                    <a:lnTo>
                      <a:pt x="1175768" y="1084038"/>
                    </a:lnTo>
                    <a:lnTo>
                      <a:pt x="1184971" y="1071658"/>
                    </a:lnTo>
                    <a:lnTo>
                      <a:pt x="1193222" y="1059279"/>
                    </a:lnTo>
                    <a:lnTo>
                      <a:pt x="1201473" y="1046264"/>
                    </a:lnTo>
                    <a:lnTo>
                      <a:pt x="1205599" y="1039915"/>
                    </a:lnTo>
                    <a:lnTo>
                      <a:pt x="1209724" y="1032932"/>
                    </a:lnTo>
                    <a:lnTo>
                      <a:pt x="1212263" y="1027853"/>
                    </a:lnTo>
                    <a:lnTo>
                      <a:pt x="1213215" y="1026583"/>
                    </a:lnTo>
                    <a:lnTo>
                      <a:pt x="1213850" y="1025314"/>
                    </a:lnTo>
                    <a:lnTo>
                      <a:pt x="1213215" y="1025948"/>
                    </a:lnTo>
                    <a:lnTo>
                      <a:pt x="1213850" y="1024679"/>
                    </a:lnTo>
                    <a:lnTo>
                      <a:pt x="1213850" y="1025313"/>
                    </a:lnTo>
                    <a:lnTo>
                      <a:pt x="1214167" y="1024679"/>
                    </a:lnTo>
                    <a:lnTo>
                      <a:pt x="1214802" y="1023409"/>
                    </a:lnTo>
                    <a:lnTo>
                      <a:pt x="1216071" y="1021504"/>
                    </a:lnTo>
                    <a:lnTo>
                      <a:pt x="1224005" y="1008490"/>
                    </a:lnTo>
                    <a:lnTo>
                      <a:pt x="1231939" y="995475"/>
                    </a:lnTo>
                    <a:lnTo>
                      <a:pt x="1238920" y="982143"/>
                    </a:lnTo>
                    <a:lnTo>
                      <a:pt x="1245902" y="968176"/>
                    </a:lnTo>
                    <a:lnTo>
                      <a:pt x="1252566" y="954527"/>
                    </a:lnTo>
                    <a:lnTo>
                      <a:pt x="1258913" y="940560"/>
                    </a:lnTo>
                    <a:lnTo>
                      <a:pt x="1264625" y="926593"/>
                    </a:lnTo>
                    <a:lnTo>
                      <a:pt x="1270338" y="912626"/>
                    </a:lnTo>
                    <a:lnTo>
                      <a:pt x="1275732" y="898342"/>
                    </a:lnTo>
                    <a:lnTo>
                      <a:pt x="1280810" y="883422"/>
                    </a:lnTo>
                    <a:lnTo>
                      <a:pt x="1285253" y="869138"/>
                    </a:lnTo>
                    <a:lnTo>
                      <a:pt x="1289378" y="854219"/>
                    </a:lnTo>
                    <a:lnTo>
                      <a:pt x="1293186" y="839300"/>
                    </a:lnTo>
                    <a:lnTo>
                      <a:pt x="1296677" y="824380"/>
                    </a:lnTo>
                    <a:lnTo>
                      <a:pt x="1299533" y="809461"/>
                    </a:lnTo>
                    <a:lnTo>
                      <a:pt x="1302707" y="794542"/>
                    </a:lnTo>
                    <a:lnTo>
                      <a:pt x="1304928" y="779305"/>
                    </a:lnTo>
                    <a:lnTo>
                      <a:pt x="1306832" y="764069"/>
                    </a:lnTo>
                    <a:lnTo>
                      <a:pt x="1308419" y="749150"/>
                    </a:lnTo>
                    <a:lnTo>
                      <a:pt x="1309688" y="733596"/>
                    </a:lnTo>
                    <a:lnTo>
                      <a:pt x="1310640" y="718359"/>
                    </a:lnTo>
                    <a:lnTo>
                      <a:pt x="1311275" y="703122"/>
                    </a:lnTo>
                    <a:lnTo>
                      <a:pt x="1311275" y="687886"/>
                    </a:lnTo>
                    <a:lnTo>
                      <a:pt x="1311275" y="672331"/>
                    </a:lnTo>
                    <a:lnTo>
                      <a:pt x="1310640" y="657412"/>
                    </a:lnTo>
                    <a:lnTo>
                      <a:pt x="1309688" y="642176"/>
                    </a:lnTo>
                    <a:lnTo>
                      <a:pt x="1308419" y="626622"/>
                    </a:lnTo>
                    <a:lnTo>
                      <a:pt x="1306832" y="611385"/>
                    </a:lnTo>
                    <a:lnTo>
                      <a:pt x="1304928" y="596466"/>
                    </a:lnTo>
                    <a:lnTo>
                      <a:pt x="1302707" y="580912"/>
                    </a:lnTo>
                    <a:lnTo>
                      <a:pt x="1299533" y="565992"/>
                    </a:lnTo>
                    <a:lnTo>
                      <a:pt x="1296677" y="551073"/>
                    </a:lnTo>
                    <a:lnTo>
                      <a:pt x="1293186" y="536154"/>
                    </a:lnTo>
                    <a:lnTo>
                      <a:pt x="1289061" y="521235"/>
                    </a:lnTo>
                    <a:lnTo>
                      <a:pt x="1284935" y="506633"/>
                    </a:lnTo>
                    <a:lnTo>
                      <a:pt x="1280493" y="492031"/>
                    </a:lnTo>
                    <a:lnTo>
                      <a:pt x="1275415" y="477747"/>
                    </a:lnTo>
                    <a:lnTo>
                      <a:pt x="1270338" y="463145"/>
                    </a:lnTo>
                    <a:lnTo>
                      <a:pt x="1264625" y="448861"/>
                    </a:lnTo>
                    <a:lnTo>
                      <a:pt x="1258913" y="434894"/>
                    </a:lnTo>
                    <a:lnTo>
                      <a:pt x="1252249" y="420927"/>
                    </a:lnTo>
                    <a:lnTo>
                      <a:pt x="1245902" y="407278"/>
                    </a:lnTo>
                    <a:lnTo>
                      <a:pt x="1238603" y="393628"/>
                    </a:lnTo>
                    <a:lnTo>
                      <a:pt x="1231304" y="379979"/>
                    </a:lnTo>
                    <a:lnTo>
                      <a:pt x="1224005" y="366646"/>
                    </a:lnTo>
                    <a:lnTo>
                      <a:pt x="1215754" y="353632"/>
                    </a:lnTo>
                    <a:lnTo>
                      <a:pt x="1207503" y="340935"/>
                    </a:lnTo>
                    <a:lnTo>
                      <a:pt x="1199252" y="328237"/>
                    </a:lnTo>
                    <a:lnTo>
                      <a:pt x="1190366" y="315858"/>
                    </a:lnTo>
                    <a:lnTo>
                      <a:pt x="1181163" y="303795"/>
                    </a:lnTo>
                    <a:lnTo>
                      <a:pt x="1171643" y="291733"/>
                    </a:lnTo>
                    <a:lnTo>
                      <a:pt x="1162123" y="280306"/>
                    </a:lnTo>
                    <a:lnTo>
                      <a:pt x="1151967" y="268561"/>
                    </a:lnTo>
                    <a:lnTo>
                      <a:pt x="1141812" y="257451"/>
                    </a:lnTo>
                    <a:lnTo>
                      <a:pt x="1131023" y="246658"/>
                    </a:lnTo>
                    <a:lnTo>
                      <a:pt x="1120233" y="235865"/>
                    </a:lnTo>
                    <a:lnTo>
                      <a:pt x="1109126" y="225390"/>
                    </a:lnTo>
                    <a:lnTo>
                      <a:pt x="1097701" y="215232"/>
                    </a:lnTo>
                    <a:lnTo>
                      <a:pt x="1086277" y="205709"/>
                    </a:lnTo>
                    <a:lnTo>
                      <a:pt x="1074535" y="196187"/>
                    </a:lnTo>
                    <a:lnTo>
                      <a:pt x="1062476" y="186664"/>
                    </a:lnTo>
                    <a:lnTo>
                      <a:pt x="1050417" y="177776"/>
                    </a:lnTo>
                    <a:lnTo>
                      <a:pt x="1038040" y="168888"/>
                    </a:lnTo>
                    <a:lnTo>
                      <a:pt x="1025664" y="160952"/>
                    </a:lnTo>
                    <a:lnTo>
                      <a:pt x="1012653" y="152699"/>
                    </a:lnTo>
                    <a:lnTo>
                      <a:pt x="999959" y="145080"/>
                    </a:lnTo>
                    <a:lnTo>
                      <a:pt x="986630" y="137779"/>
                    </a:lnTo>
                    <a:lnTo>
                      <a:pt x="973619" y="130479"/>
                    </a:lnTo>
                    <a:lnTo>
                      <a:pt x="959656" y="124130"/>
                    </a:lnTo>
                    <a:lnTo>
                      <a:pt x="946327" y="117464"/>
                    </a:lnTo>
                    <a:lnTo>
                      <a:pt x="932364" y="111750"/>
                    </a:lnTo>
                    <a:lnTo>
                      <a:pt x="918718" y="105719"/>
                    </a:lnTo>
                    <a:lnTo>
                      <a:pt x="904755" y="100640"/>
                    </a:lnTo>
                    <a:lnTo>
                      <a:pt x="890474" y="95561"/>
                    </a:lnTo>
                    <a:lnTo>
                      <a:pt x="876194" y="91117"/>
                    </a:lnTo>
                    <a:lnTo>
                      <a:pt x="861913" y="86673"/>
                    </a:lnTo>
                    <a:lnTo>
                      <a:pt x="847633" y="82864"/>
                    </a:lnTo>
                    <a:lnTo>
                      <a:pt x="833352" y="79690"/>
                    </a:lnTo>
                    <a:lnTo>
                      <a:pt x="818437" y="76516"/>
                    </a:lnTo>
                    <a:lnTo>
                      <a:pt x="803839" y="73659"/>
                    </a:lnTo>
                    <a:lnTo>
                      <a:pt x="789241" y="71437"/>
                    </a:lnTo>
                    <a:lnTo>
                      <a:pt x="774643" y="69215"/>
                    </a:lnTo>
                    <a:lnTo>
                      <a:pt x="759728" y="67627"/>
                    </a:lnTo>
                    <a:lnTo>
                      <a:pt x="745130" y="66675"/>
                    </a:lnTo>
                    <a:lnTo>
                      <a:pt x="730532" y="65723"/>
                    </a:lnTo>
                    <a:lnTo>
                      <a:pt x="715934" y="65405"/>
                    </a:lnTo>
                    <a:lnTo>
                      <a:pt x="701019" y="65088"/>
                    </a:lnTo>
                    <a:close/>
                    <a:moveTo>
                      <a:pt x="679609" y="0"/>
                    </a:moveTo>
                    <a:lnTo>
                      <a:pt x="696766" y="318"/>
                    </a:lnTo>
                    <a:lnTo>
                      <a:pt x="714241" y="953"/>
                    </a:lnTo>
                    <a:lnTo>
                      <a:pt x="731715" y="2223"/>
                    </a:lnTo>
                    <a:lnTo>
                      <a:pt x="748555" y="3493"/>
                    </a:lnTo>
                    <a:lnTo>
                      <a:pt x="766030" y="5399"/>
                    </a:lnTo>
                    <a:lnTo>
                      <a:pt x="782551" y="7939"/>
                    </a:lnTo>
                    <a:lnTo>
                      <a:pt x="799708" y="10797"/>
                    </a:lnTo>
                    <a:lnTo>
                      <a:pt x="816230" y="13973"/>
                    </a:lnTo>
                    <a:lnTo>
                      <a:pt x="833069" y="17784"/>
                    </a:lnTo>
                    <a:lnTo>
                      <a:pt x="849273" y="21594"/>
                    </a:lnTo>
                    <a:lnTo>
                      <a:pt x="865159" y="25723"/>
                    </a:lnTo>
                    <a:lnTo>
                      <a:pt x="881363" y="30804"/>
                    </a:lnTo>
                    <a:lnTo>
                      <a:pt x="897249" y="35885"/>
                    </a:lnTo>
                    <a:lnTo>
                      <a:pt x="912817" y="41601"/>
                    </a:lnTo>
                    <a:lnTo>
                      <a:pt x="928704" y="47317"/>
                    </a:lnTo>
                    <a:lnTo>
                      <a:pt x="943954" y="53668"/>
                    </a:lnTo>
                    <a:lnTo>
                      <a:pt x="958887" y="60019"/>
                    </a:lnTo>
                    <a:lnTo>
                      <a:pt x="974138" y="67323"/>
                    </a:lnTo>
                    <a:lnTo>
                      <a:pt x="988753" y="74310"/>
                    </a:lnTo>
                    <a:lnTo>
                      <a:pt x="1003051" y="82249"/>
                    </a:lnTo>
                    <a:lnTo>
                      <a:pt x="1017348" y="90188"/>
                    </a:lnTo>
                    <a:lnTo>
                      <a:pt x="1031646" y="98444"/>
                    </a:lnTo>
                    <a:lnTo>
                      <a:pt x="1045626" y="107019"/>
                    </a:lnTo>
                    <a:lnTo>
                      <a:pt x="1059288" y="116228"/>
                    </a:lnTo>
                    <a:lnTo>
                      <a:pt x="1072632" y="125437"/>
                    </a:lnTo>
                    <a:lnTo>
                      <a:pt x="1085976" y="135282"/>
                    </a:lnTo>
                    <a:lnTo>
                      <a:pt x="1098685" y="144808"/>
                    </a:lnTo>
                    <a:lnTo>
                      <a:pt x="1111394" y="155288"/>
                    </a:lnTo>
                    <a:lnTo>
                      <a:pt x="1123785" y="165768"/>
                    </a:lnTo>
                    <a:lnTo>
                      <a:pt x="1136177" y="176565"/>
                    </a:lnTo>
                    <a:lnTo>
                      <a:pt x="1147932" y="187679"/>
                    </a:lnTo>
                    <a:lnTo>
                      <a:pt x="1159688" y="199112"/>
                    </a:lnTo>
                    <a:lnTo>
                      <a:pt x="1171126" y="210861"/>
                    </a:lnTo>
                    <a:lnTo>
                      <a:pt x="1182246" y="222611"/>
                    </a:lnTo>
                    <a:lnTo>
                      <a:pt x="1193049" y="234996"/>
                    </a:lnTo>
                    <a:lnTo>
                      <a:pt x="1203534" y="247381"/>
                    </a:lnTo>
                    <a:lnTo>
                      <a:pt x="1214019" y="260084"/>
                    </a:lnTo>
                    <a:lnTo>
                      <a:pt x="1223868" y="272786"/>
                    </a:lnTo>
                    <a:lnTo>
                      <a:pt x="1233717" y="286124"/>
                    </a:lnTo>
                    <a:lnTo>
                      <a:pt x="1242614" y="299779"/>
                    </a:lnTo>
                    <a:lnTo>
                      <a:pt x="1251828" y="313434"/>
                    </a:lnTo>
                    <a:lnTo>
                      <a:pt x="1260406" y="327089"/>
                    </a:lnTo>
                    <a:lnTo>
                      <a:pt x="1268985" y="341380"/>
                    </a:lnTo>
                    <a:lnTo>
                      <a:pt x="1276610" y="355670"/>
                    </a:lnTo>
                    <a:lnTo>
                      <a:pt x="1284553" y="370278"/>
                    </a:lnTo>
                    <a:lnTo>
                      <a:pt x="1291861" y="384886"/>
                    </a:lnTo>
                    <a:lnTo>
                      <a:pt x="1298851" y="399811"/>
                    </a:lnTo>
                    <a:lnTo>
                      <a:pt x="1305523" y="414737"/>
                    </a:lnTo>
                    <a:lnTo>
                      <a:pt x="1311560" y="430297"/>
                    </a:lnTo>
                    <a:lnTo>
                      <a:pt x="1317596" y="445858"/>
                    </a:lnTo>
                    <a:lnTo>
                      <a:pt x="1322998" y="461418"/>
                    </a:lnTo>
                    <a:lnTo>
                      <a:pt x="1328399" y="477614"/>
                    </a:lnTo>
                    <a:lnTo>
                      <a:pt x="1333165" y="493492"/>
                    </a:lnTo>
                    <a:lnTo>
                      <a:pt x="1337295" y="509370"/>
                    </a:lnTo>
                    <a:lnTo>
                      <a:pt x="1341425" y="525883"/>
                    </a:lnTo>
                    <a:lnTo>
                      <a:pt x="1344920" y="542397"/>
                    </a:lnTo>
                    <a:lnTo>
                      <a:pt x="1348098" y="559227"/>
                    </a:lnTo>
                    <a:lnTo>
                      <a:pt x="1351275" y="576058"/>
                    </a:lnTo>
                    <a:lnTo>
                      <a:pt x="1353499" y="592571"/>
                    </a:lnTo>
                    <a:lnTo>
                      <a:pt x="1355405" y="610037"/>
                    </a:lnTo>
                    <a:lnTo>
                      <a:pt x="1356676" y="626868"/>
                    </a:lnTo>
                    <a:lnTo>
                      <a:pt x="1357947" y="644334"/>
                    </a:lnTo>
                    <a:lnTo>
                      <a:pt x="1358582" y="661800"/>
                    </a:lnTo>
                    <a:lnTo>
                      <a:pt x="1358900" y="679266"/>
                    </a:lnTo>
                    <a:lnTo>
                      <a:pt x="1358582" y="691333"/>
                    </a:lnTo>
                    <a:lnTo>
                      <a:pt x="1358265" y="703401"/>
                    </a:lnTo>
                    <a:lnTo>
                      <a:pt x="1357947" y="715151"/>
                    </a:lnTo>
                    <a:lnTo>
                      <a:pt x="1356994" y="726900"/>
                    </a:lnTo>
                    <a:lnTo>
                      <a:pt x="1356358" y="738968"/>
                    </a:lnTo>
                    <a:lnTo>
                      <a:pt x="1355088" y="750718"/>
                    </a:lnTo>
                    <a:lnTo>
                      <a:pt x="1353817" y="762150"/>
                    </a:lnTo>
                    <a:lnTo>
                      <a:pt x="1352546" y="773900"/>
                    </a:lnTo>
                    <a:lnTo>
                      <a:pt x="1350639" y="785332"/>
                    </a:lnTo>
                    <a:lnTo>
                      <a:pt x="1348415" y="796764"/>
                    </a:lnTo>
                    <a:lnTo>
                      <a:pt x="1346509" y="808196"/>
                    </a:lnTo>
                    <a:lnTo>
                      <a:pt x="1344285" y="819629"/>
                    </a:lnTo>
                    <a:lnTo>
                      <a:pt x="1342061" y="831061"/>
                    </a:lnTo>
                    <a:lnTo>
                      <a:pt x="1339201" y="842175"/>
                    </a:lnTo>
                    <a:lnTo>
                      <a:pt x="1336342" y="853290"/>
                    </a:lnTo>
                    <a:lnTo>
                      <a:pt x="1333165" y="864405"/>
                    </a:lnTo>
                    <a:lnTo>
                      <a:pt x="1326810" y="885999"/>
                    </a:lnTo>
                    <a:lnTo>
                      <a:pt x="1319503" y="907593"/>
                    </a:lnTo>
                    <a:lnTo>
                      <a:pt x="1311242" y="928870"/>
                    </a:lnTo>
                    <a:lnTo>
                      <a:pt x="1302981" y="949829"/>
                    </a:lnTo>
                    <a:lnTo>
                      <a:pt x="1293449" y="970471"/>
                    </a:lnTo>
                    <a:lnTo>
                      <a:pt x="1283282" y="990477"/>
                    </a:lnTo>
                    <a:lnTo>
                      <a:pt x="1272797" y="1010484"/>
                    </a:lnTo>
                    <a:lnTo>
                      <a:pt x="1261359" y="1029855"/>
                    </a:lnTo>
                    <a:lnTo>
                      <a:pt x="1261359" y="1030172"/>
                    </a:lnTo>
                    <a:lnTo>
                      <a:pt x="1261042" y="1030490"/>
                    </a:lnTo>
                    <a:lnTo>
                      <a:pt x="1261042" y="1030808"/>
                    </a:lnTo>
                    <a:lnTo>
                      <a:pt x="1260724" y="1031443"/>
                    </a:lnTo>
                    <a:lnTo>
                      <a:pt x="1253099" y="1045098"/>
                    </a:lnTo>
                    <a:lnTo>
                      <a:pt x="1245791" y="1058753"/>
                    </a:lnTo>
                    <a:lnTo>
                      <a:pt x="1237530" y="1071773"/>
                    </a:lnTo>
                    <a:lnTo>
                      <a:pt x="1229269" y="1084476"/>
                    </a:lnTo>
                    <a:lnTo>
                      <a:pt x="1220691" y="1097178"/>
                    </a:lnTo>
                    <a:lnTo>
                      <a:pt x="1212112" y="1109563"/>
                    </a:lnTo>
                    <a:lnTo>
                      <a:pt x="1194002" y="1134333"/>
                    </a:lnTo>
                    <a:lnTo>
                      <a:pt x="1175892" y="1158785"/>
                    </a:lnTo>
                    <a:lnTo>
                      <a:pt x="1157146" y="1183873"/>
                    </a:lnTo>
                    <a:lnTo>
                      <a:pt x="1147932" y="1196575"/>
                    </a:lnTo>
                    <a:lnTo>
                      <a:pt x="1139354" y="1209913"/>
                    </a:lnTo>
                    <a:lnTo>
                      <a:pt x="1130458" y="1223250"/>
                    </a:lnTo>
                    <a:lnTo>
                      <a:pt x="1121561" y="1236906"/>
                    </a:lnTo>
                    <a:lnTo>
                      <a:pt x="1112983" y="1251513"/>
                    </a:lnTo>
                    <a:lnTo>
                      <a:pt x="1105040" y="1266439"/>
                    </a:lnTo>
                    <a:lnTo>
                      <a:pt x="1097097" y="1281682"/>
                    </a:lnTo>
                    <a:lnTo>
                      <a:pt x="1089153" y="1297560"/>
                    </a:lnTo>
                    <a:lnTo>
                      <a:pt x="1082164" y="1314391"/>
                    </a:lnTo>
                    <a:lnTo>
                      <a:pt x="1075174" y="1331857"/>
                    </a:lnTo>
                    <a:lnTo>
                      <a:pt x="1068819" y="1350275"/>
                    </a:lnTo>
                    <a:lnTo>
                      <a:pt x="1062783" y="1369329"/>
                    </a:lnTo>
                    <a:lnTo>
                      <a:pt x="1057699" y="1389336"/>
                    </a:lnTo>
                    <a:lnTo>
                      <a:pt x="1054839" y="1399815"/>
                    </a:lnTo>
                    <a:lnTo>
                      <a:pt x="1052615" y="1410295"/>
                    </a:lnTo>
                    <a:lnTo>
                      <a:pt x="1050391" y="1421092"/>
                    </a:lnTo>
                    <a:lnTo>
                      <a:pt x="1048485" y="1432524"/>
                    </a:lnTo>
                    <a:lnTo>
                      <a:pt x="1046579" y="1443956"/>
                    </a:lnTo>
                    <a:lnTo>
                      <a:pt x="1044672" y="1455706"/>
                    </a:lnTo>
                    <a:lnTo>
                      <a:pt x="1042766" y="1467456"/>
                    </a:lnTo>
                    <a:lnTo>
                      <a:pt x="1041495" y="1479841"/>
                    </a:lnTo>
                    <a:lnTo>
                      <a:pt x="1040224" y="1492543"/>
                    </a:lnTo>
                    <a:lnTo>
                      <a:pt x="1039271" y="1505246"/>
                    </a:lnTo>
                    <a:lnTo>
                      <a:pt x="1038636" y="1518583"/>
                    </a:lnTo>
                    <a:lnTo>
                      <a:pt x="1037682" y="1531921"/>
                    </a:lnTo>
                    <a:lnTo>
                      <a:pt x="1037365" y="1546211"/>
                    </a:lnTo>
                    <a:lnTo>
                      <a:pt x="1037047" y="1560184"/>
                    </a:lnTo>
                    <a:lnTo>
                      <a:pt x="1036729" y="1565583"/>
                    </a:lnTo>
                    <a:lnTo>
                      <a:pt x="1035776" y="1571299"/>
                    </a:lnTo>
                    <a:lnTo>
                      <a:pt x="1034505" y="1576697"/>
                    </a:lnTo>
                    <a:lnTo>
                      <a:pt x="1032599" y="1582096"/>
                    </a:lnTo>
                    <a:lnTo>
                      <a:pt x="1030057" y="1586542"/>
                    </a:lnTo>
                    <a:lnTo>
                      <a:pt x="1027198" y="1591305"/>
                    </a:lnTo>
                    <a:lnTo>
                      <a:pt x="1024020" y="1595751"/>
                    </a:lnTo>
                    <a:lnTo>
                      <a:pt x="1020208" y="1599562"/>
                    </a:lnTo>
                    <a:lnTo>
                      <a:pt x="1016395" y="1603055"/>
                    </a:lnTo>
                    <a:lnTo>
                      <a:pt x="1012265" y="1606548"/>
                    </a:lnTo>
                    <a:lnTo>
                      <a:pt x="1007499" y="1609089"/>
                    </a:lnTo>
                    <a:lnTo>
                      <a:pt x="1002733" y="1611629"/>
                    </a:lnTo>
                    <a:lnTo>
                      <a:pt x="997649" y="1613217"/>
                    </a:lnTo>
                    <a:lnTo>
                      <a:pt x="992248" y="1614805"/>
                    </a:lnTo>
                    <a:lnTo>
                      <a:pt x="986847" y="1615758"/>
                    </a:lnTo>
                    <a:lnTo>
                      <a:pt x="980810" y="1616075"/>
                    </a:lnTo>
                    <a:lnTo>
                      <a:pt x="679609" y="1616075"/>
                    </a:lnTo>
                    <a:lnTo>
                      <a:pt x="377772" y="1616075"/>
                    </a:lnTo>
                    <a:lnTo>
                      <a:pt x="371736" y="1615758"/>
                    </a:lnTo>
                    <a:lnTo>
                      <a:pt x="366334" y="1614805"/>
                    </a:lnTo>
                    <a:lnTo>
                      <a:pt x="360933" y="1613217"/>
                    </a:lnTo>
                    <a:lnTo>
                      <a:pt x="355850" y="1611629"/>
                    </a:lnTo>
                    <a:lnTo>
                      <a:pt x="351084" y="1609089"/>
                    </a:lnTo>
                    <a:lnTo>
                      <a:pt x="346318" y="1606548"/>
                    </a:lnTo>
                    <a:lnTo>
                      <a:pt x="342187" y="1603055"/>
                    </a:lnTo>
                    <a:lnTo>
                      <a:pt x="338057" y="1599562"/>
                    </a:lnTo>
                    <a:lnTo>
                      <a:pt x="334562" y="1595751"/>
                    </a:lnTo>
                    <a:lnTo>
                      <a:pt x="331385" y="1591305"/>
                    </a:lnTo>
                    <a:lnTo>
                      <a:pt x="328525" y="1586859"/>
                    </a:lnTo>
                    <a:lnTo>
                      <a:pt x="325984" y="1582096"/>
                    </a:lnTo>
                    <a:lnTo>
                      <a:pt x="324077" y="1576697"/>
                    </a:lnTo>
                    <a:lnTo>
                      <a:pt x="322806" y="1571616"/>
                    </a:lnTo>
                    <a:lnTo>
                      <a:pt x="321853" y="1565900"/>
                    </a:lnTo>
                    <a:lnTo>
                      <a:pt x="321535" y="1560184"/>
                    </a:lnTo>
                    <a:lnTo>
                      <a:pt x="321218" y="1546211"/>
                    </a:lnTo>
                    <a:lnTo>
                      <a:pt x="320900" y="1531921"/>
                    </a:lnTo>
                    <a:lnTo>
                      <a:pt x="320265" y="1518583"/>
                    </a:lnTo>
                    <a:lnTo>
                      <a:pt x="319311" y="1505246"/>
                    </a:lnTo>
                    <a:lnTo>
                      <a:pt x="318358" y="1492543"/>
                    </a:lnTo>
                    <a:lnTo>
                      <a:pt x="317087" y="1479841"/>
                    </a:lnTo>
                    <a:lnTo>
                      <a:pt x="315816" y="1467456"/>
                    </a:lnTo>
                    <a:lnTo>
                      <a:pt x="313910" y="1455706"/>
                    </a:lnTo>
                    <a:lnTo>
                      <a:pt x="312004" y="1443956"/>
                    </a:lnTo>
                    <a:lnTo>
                      <a:pt x="310415" y="1432524"/>
                    </a:lnTo>
                    <a:lnTo>
                      <a:pt x="308191" y="1421409"/>
                    </a:lnTo>
                    <a:lnTo>
                      <a:pt x="305967" y="1410295"/>
                    </a:lnTo>
                    <a:lnTo>
                      <a:pt x="303743" y="1399815"/>
                    </a:lnTo>
                    <a:lnTo>
                      <a:pt x="301201" y="1389336"/>
                    </a:lnTo>
                    <a:lnTo>
                      <a:pt x="295800" y="1369329"/>
                    </a:lnTo>
                    <a:lnTo>
                      <a:pt x="289763" y="1350275"/>
                    </a:lnTo>
                    <a:lnTo>
                      <a:pt x="283409" y="1331857"/>
                    </a:lnTo>
                    <a:lnTo>
                      <a:pt x="276419" y="1314391"/>
                    </a:lnTo>
                    <a:lnTo>
                      <a:pt x="269429" y="1297560"/>
                    </a:lnTo>
                    <a:lnTo>
                      <a:pt x="261804" y="1281682"/>
                    </a:lnTo>
                    <a:lnTo>
                      <a:pt x="253543" y="1266439"/>
                    </a:lnTo>
                    <a:lnTo>
                      <a:pt x="245600" y="1251513"/>
                    </a:lnTo>
                    <a:lnTo>
                      <a:pt x="237021" y="1236906"/>
                    </a:lnTo>
                    <a:lnTo>
                      <a:pt x="228125" y="1223250"/>
                    </a:lnTo>
                    <a:lnTo>
                      <a:pt x="219229" y="1209913"/>
                    </a:lnTo>
                    <a:lnTo>
                      <a:pt x="210650" y="1196575"/>
                    </a:lnTo>
                    <a:lnTo>
                      <a:pt x="201436" y="1183873"/>
                    </a:lnTo>
                    <a:lnTo>
                      <a:pt x="183008" y="1158785"/>
                    </a:lnTo>
                    <a:lnTo>
                      <a:pt x="164580" y="1134333"/>
                    </a:lnTo>
                    <a:lnTo>
                      <a:pt x="146470" y="1109563"/>
                    </a:lnTo>
                    <a:lnTo>
                      <a:pt x="137892" y="1097178"/>
                    </a:lnTo>
                    <a:lnTo>
                      <a:pt x="129313" y="1084476"/>
                    </a:lnTo>
                    <a:lnTo>
                      <a:pt x="121052" y="1071773"/>
                    </a:lnTo>
                    <a:lnTo>
                      <a:pt x="112792" y="1058753"/>
                    </a:lnTo>
                    <a:lnTo>
                      <a:pt x="105484" y="1045098"/>
                    </a:lnTo>
                    <a:lnTo>
                      <a:pt x="97859" y="1031443"/>
                    </a:lnTo>
                    <a:lnTo>
                      <a:pt x="97541" y="1030808"/>
                    </a:lnTo>
                    <a:lnTo>
                      <a:pt x="97223" y="1030490"/>
                    </a:lnTo>
                    <a:lnTo>
                      <a:pt x="97541" y="1030490"/>
                    </a:lnTo>
                    <a:lnTo>
                      <a:pt x="97541" y="1030172"/>
                    </a:lnTo>
                    <a:lnTo>
                      <a:pt x="97223" y="1029855"/>
                    </a:lnTo>
                    <a:lnTo>
                      <a:pt x="85785" y="1010484"/>
                    </a:lnTo>
                    <a:lnTo>
                      <a:pt x="75300" y="990477"/>
                    </a:lnTo>
                    <a:lnTo>
                      <a:pt x="65133" y="970471"/>
                    </a:lnTo>
                    <a:lnTo>
                      <a:pt x="55602" y="949829"/>
                    </a:lnTo>
                    <a:lnTo>
                      <a:pt x="47341" y="928870"/>
                    </a:lnTo>
                    <a:lnTo>
                      <a:pt x="39080" y="907593"/>
                    </a:lnTo>
                    <a:lnTo>
                      <a:pt x="31772" y="885999"/>
                    </a:lnTo>
                    <a:lnTo>
                      <a:pt x="25418" y="864405"/>
                    </a:lnTo>
                    <a:lnTo>
                      <a:pt x="22241" y="853290"/>
                    </a:lnTo>
                    <a:lnTo>
                      <a:pt x="19381" y="842175"/>
                    </a:lnTo>
                    <a:lnTo>
                      <a:pt x="16839" y="831061"/>
                    </a:lnTo>
                    <a:lnTo>
                      <a:pt x="14298" y="819629"/>
                    </a:lnTo>
                    <a:lnTo>
                      <a:pt x="12073" y="808196"/>
                    </a:lnTo>
                    <a:lnTo>
                      <a:pt x="10167" y="796764"/>
                    </a:lnTo>
                    <a:lnTo>
                      <a:pt x="7943" y="785332"/>
                    </a:lnTo>
                    <a:lnTo>
                      <a:pt x="6354" y="773900"/>
                    </a:lnTo>
                    <a:lnTo>
                      <a:pt x="4766" y="762150"/>
                    </a:lnTo>
                    <a:lnTo>
                      <a:pt x="3495" y="750718"/>
                    </a:lnTo>
                    <a:lnTo>
                      <a:pt x="2224" y="738968"/>
                    </a:lnTo>
                    <a:lnTo>
                      <a:pt x="1589" y="726900"/>
                    </a:lnTo>
                    <a:lnTo>
                      <a:pt x="635" y="715151"/>
                    </a:lnTo>
                    <a:lnTo>
                      <a:pt x="318" y="703401"/>
                    </a:lnTo>
                    <a:lnTo>
                      <a:pt x="0" y="691333"/>
                    </a:lnTo>
                    <a:lnTo>
                      <a:pt x="0" y="679266"/>
                    </a:lnTo>
                    <a:lnTo>
                      <a:pt x="0" y="661800"/>
                    </a:lnTo>
                    <a:lnTo>
                      <a:pt x="635" y="644334"/>
                    </a:lnTo>
                    <a:lnTo>
                      <a:pt x="1906" y="626868"/>
                    </a:lnTo>
                    <a:lnTo>
                      <a:pt x="3177" y="610037"/>
                    </a:lnTo>
                    <a:lnTo>
                      <a:pt x="5084" y="592571"/>
                    </a:lnTo>
                    <a:lnTo>
                      <a:pt x="7625" y="576058"/>
                    </a:lnTo>
                    <a:lnTo>
                      <a:pt x="10485" y="559227"/>
                    </a:lnTo>
                    <a:lnTo>
                      <a:pt x="13662" y="542397"/>
                    </a:lnTo>
                    <a:lnTo>
                      <a:pt x="17157" y="525883"/>
                    </a:lnTo>
                    <a:lnTo>
                      <a:pt x="21287" y="509370"/>
                    </a:lnTo>
                    <a:lnTo>
                      <a:pt x="25736" y="493492"/>
                    </a:lnTo>
                    <a:lnTo>
                      <a:pt x="30184" y="477614"/>
                    </a:lnTo>
                    <a:lnTo>
                      <a:pt x="35585" y="461418"/>
                    </a:lnTo>
                    <a:lnTo>
                      <a:pt x="40986" y="445858"/>
                    </a:lnTo>
                    <a:lnTo>
                      <a:pt x="47023" y="430297"/>
                    </a:lnTo>
                    <a:lnTo>
                      <a:pt x="53060" y="414737"/>
                    </a:lnTo>
                    <a:lnTo>
                      <a:pt x="59732" y="399811"/>
                    </a:lnTo>
                    <a:lnTo>
                      <a:pt x="66722" y="384886"/>
                    </a:lnTo>
                    <a:lnTo>
                      <a:pt x="74029" y="370278"/>
                    </a:lnTo>
                    <a:lnTo>
                      <a:pt x="81973" y="355670"/>
                    </a:lnTo>
                    <a:lnTo>
                      <a:pt x="89598" y="341380"/>
                    </a:lnTo>
                    <a:lnTo>
                      <a:pt x="98176" y="327089"/>
                    </a:lnTo>
                    <a:lnTo>
                      <a:pt x="106755" y="313434"/>
                    </a:lnTo>
                    <a:lnTo>
                      <a:pt x="115969" y="299779"/>
                    </a:lnTo>
                    <a:lnTo>
                      <a:pt x="124865" y="286124"/>
                    </a:lnTo>
                    <a:lnTo>
                      <a:pt x="134714" y="272786"/>
                    </a:lnTo>
                    <a:lnTo>
                      <a:pt x="144564" y="260084"/>
                    </a:lnTo>
                    <a:lnTo>
                      <a:pt x="155049" y="247381"/>
                    </a:lnTo>
                    <a:lnTo>
                      <a:pt x="165534" y="234996"/>
                    </a:lnTo>
                    <a:lnTo>
                      <a:pt x="176336" y="222611"/>
                    </a:lnTo>
                    <a:lnTo>
                      <a:pt x="187456" y="210861"/>
                    </a:lnTo>
                    <a:lnTo>
                      <a:pt x="198894" y="199112"/>
                    </a:lnTo>
                    <a:lnTo>
                      <a:pt x="210650" y="187679"/>
                    </a:lnTo>
                    <a:lnTo>
                      <a:pt x="222406" y="176565"/>
                    </a:lnTo>
                    <a:lnTo>
                      <a:pt x="234797" y="165768"/>
                    </a:lnTo>
                    <a:lnTo>
                      <a:pt x="247188" y="155288"/>
                    </a:lnTo>
                    <a:lnTo>
                      <a:pt x="259897" y="144808"/>
                    </a:lnTo>
                    <a:lnTo>
                      <a:pt x="272606" y="135282"/>
                    </a:lnTo>
                    <a:lnTo>
                      <a:pt x="285951" y="125437"/>
                    </a:lnTo>
                    <a:lnTo>
                      <a:pt x="299295" y="116228"/>
                    </a:lnTo>
                    <a:lnTo>
                      <a:pt x="312957" y="107019"/>
                    </a:lnTo>
                    <a:lnTo>
                      <a:pt x="326937" y="98444"/>
                    </a:lnTo>
                    <a:lnTo>
                      <a:pt x="341234" y="90188"/>
                    </a:lnTo>
                    <a:lnTo>
                      <a:pt x="355532" y="82249"/>
                    </a:lnTo>
                    <a:lnTo>
                      <a:pt x="369829" y="74310"/>
                    </a:lnTo>
                    <a:lnTo>
                      <a:pt x="384445" y="67323"/>
                    </a:lnTo>
                    <a:lnTo>
                      <a:pt x="399695" y="60019"/>
                    </a:lnTo>
                    <a:lnTo>
                      <a:pt x="414946" y="53668"/>
                    </a:lnTo>
                    <a:lnTo>
                      <a:pt x="430197" y="47317"/>
                    </a:lnTo>
                    <a:lnTo>
                      <a:pt x="445765" y="41601"/>
                    </a:lnTo>
                    <a:lnTo>
                      <a:pt x="461333" y="35885"/>
                    </a:lnTo>
                    <a:lnTo>
                      <a:pt x="477220" y="30804"/>
                    </a:lnTo>
                    <a:lnTo>
                      <a:pt x="493423" y="25723"/>
                    </a:lnTo>
                    <a:lnTo>
                      <a:pt x="509310" y="21594"/>
                    </a:lnTo>
                    <a:lnTo>
                      <a:pt x="525831" y="17784"/>
                    </a:lnTo>
                    <a:lnTo>
                      <a:pt x="542353" y="13973"/>
                    </a:lnTo>
                    <a:lnTo>
                      <a:pt x="558874" y="10797"/>
                    </a:lnTo>
                    <a:lnTo>
                      <a:pt x="576031" y="7939"/>
                    </a:lnTo>
                    <a:lnTo>
                      <a:pt x="592871" y="5399"/>
                    </a:lnTo>
                    <a:lnTo>
                      <a:pt x="610028" y="3493"/>
                    </a:lnTo>
                    <a:lnTo>
                      <a:pt x="626867" y="2223"/>
                    </a:lnTo>
                    <a:lnTo>
                      <a:pt x="644342" y="953"/>
                    </a:lnTo>
                    <a:lnTo>
                      <a:pt x="661816" y="318"/>
                    </a:lnTo>
                    <a:lnTo>
                      <a:pt x="679609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bIns="504000" anchor="b">
                <a:normAutofit/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/>
              <a:p>
                <a:pPr algn="ctr">
                  <a:defRPr/>
                </a:pPr>
                <a:r>
                  <a:rPr lang="en-US" altLang="zh-CN" sz="2400" b="1" dirty="0">
                    <a:solidFill>
                      <a:srgbClr val="FFFFFF"/>
                    </a:solidFill>
                  </a:rPr>
                  <a:t>01</a:t>
                </a:r>
                <a:endParaRPr lang="zh-CN" altLang="en-US" sz="2400" b="1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9" name="矩形 8"/>
              <p:cNvSpPr/>
              <p:nvPr>
                <p:custDataLst>
                  <p:tags r:id="rId16"/>
                </p:custDataLst>
              </p:nvPr>
            </p:nvSpPr>
            <p:spPr>
              <a:xfrm rot="19258932">
                <a:off x="2348464" y="3035067"/>
                <a:ext cx="132182" cy="50955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>
                <a:normAutofit fontScale="25000" lnSpcReduction="20000"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矩形 10"/>
              <p:cNvSpPr/>
              <p:nvPr>
                <p:custDataLst>
                  <p:tags r:id="rId17"/>
                </p:custDataLst>
              </p:nvPr>
            </p:nvSpPr>
            <p:spPr>
              <a:xfrm rot="5400000">
                <a:off x="1839173" y="2695432"/>
                <a:ext cx="132182" cy="50955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>
                <a:normAutofit fontScale="25000" lnSpcReduction="20000"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矩形 11"/>
              <p:cNvSpPr/>
              <p:nvPr>
                <p:custDataLst>
                  <p:tags r:id="rId18"/>
                </p:custDataLst>
              </p:nvPr>
            </p:nvSpPr>
            <p:spPr>
              <a:xfrm rot="2341068" flipH="1">
                <a:off x="1352754" y="3013669"/>
                <a:ext cx="132182" cy="50955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>
                <a:normAutofit fontScale="25000" lnSpcReduction="20000"/>
              </a:bodyPr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7" name="标题 1"/>
            <p:cNvSpPr txBox="1"/>
            <p:nvPr>
              <p:custDataLst>
                <p:tags r:id="rId14"/>
              </p:custDataLst>
            </p:nvPr>
          </p:nvSpPr>
          <p:spPr>
            <a:xfrm>
              <a:off x="345295" y="2729782"/>
              <a:ext cx="1851055" cy="7223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/>
              </a:lvl1pPr>
            </a:lstStyle>
            <a:p>
              <a:pPr algn="just">
                <a:lnSpc>
                  <a:spcPct val="110000"/>
                </a:lnSpc>
              </a:pPr>
              <a:r>
                <a:rPr lang="en-US" altLang="zh-CN" sz="14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充实安全队伍，将年富力强的人员安排到安全队伍中</a:t>
              </a:r>
              <a:r>
                <a:rPr lang="zh-CN" altLang="en-US" sz="14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</a:p>
          </p:txBody>
        </p:sp>
      </p:grpSp>
      <p:grpSp>
        <p:nvGrpSpPr>
          <p:cNvPr id="64" name="组合 63"/>
          <p:cNvGrpSpPr/>
          <p:nvPr>
            <p:custDataLst>
              <p:tags r:id="rId2"/>
            </p:custDataLst>
          </p:nvPr>
        </p:nvGrpSpPr>
        <p:grpSpPr>
          <a:xfrm>
            <a:off x="3421380" y="2443480"/>
            <a:ext cx="2147570" cy="3615055"/>
            <a:chOff x="311500" y="1044980"/>
            <a:chExt cx="1937252" cy="3261022"/>
          </a:xfrm>
        </p:grpSpPr>
        <p:grpSp>
          <p:nvGrpSpPr>
            <p:cNvPr id="65" name="组合 64"/>
            <p:cNvGrpSpPr/>
            <p:nvPr/>
          </p:nvGrpSpPr>
          <p:grpSpPr>
            <a:xfrm>
              <a:off x="762709" y="1044980"/>
              <a:ext cx="1034842" cy="1335540"/>
              <a:chOff x="1352754" y="2654819"/>
              <a:chExt cx="1127892" cy="1507611"/>
            </a:xfrm>
          </p:grpSpPr>
          <p:sp>
            <p:nvSpPr>
              <p:cNvPr id="68" name="KSO_Shape"/>
              <p:cNvSpPr/>
              <p:nvPr>
                <p:custDataLst>
                  <p:tags r:id="rId10"/>
                </p:custDataLst>
              </p:nvPr>
            </p:nvSpPr>
            <p:spPr bwMode="auto">
              <a:xfrm>
                <a:off x="1512362" y="2911188"/>
                <a:ext cx="790369" cy="1251242"/>
              </a:xfrm>
              <a:custGeom>
                <a:avLst/>
                <a:gdLst>
                  <a:gd name="T0" fmla="*/ 839696 w 1358900"/>
                  <a:gd name="T1" fmla="*/ 2086152 h 2151063"/>
                  <a:gd name="T2" fmla="*/ 752405 w 1358900"/>
                  <a:gd name="T3" fmla="*/ 2140511 h 2151063"/>
                  <a:gd name="T4" fmla="*/ 632619 w 1358900"/>
                  <a:gd name="T5" fmla="*/ 2146906 h 2151063"/>
                  <a:gd name="T6" fmla="*/ 534815 w 1358900"/>
                  <a:gd name="T7" fmla="*/ 2102140 h 2151063"/>
                  <a:gd name="T8" fmla="*/ 492444 w 1358900"/>
                  <a:gd name="T9" fmla="*/ 2023160 h 2151063"/>
                  <a:gd name="T10" fmla="*/ 978873 w 1358900"/>
                  <a:gd name="T11" fmla="*/ 1877587 h 2151063"/>
                  <a:gd name="T12" fmla="*/ 975704 w 1358900"/>
                  <a:gd name="T13" fmla="*/ 1949593 h 2151063"/>
                  <a:gd name="T14" fmla="*/ 411711 w 1358900"/>
                  <a:gd name="T15" fmla="*/ 1968795 h 2151063"/>
                  <a:gd name="T16" fmla="*/ 369887 w 1358900"/>
                  <a:gd name="T17" fmla="*/ 1911190 h 2151063"/>
                  <a:gd name="T18" fmla="*/ 411711 w 1358900"/>
                  <a:gd name="T19" fmla="*/ 1853585 h 2151063"/>
                  <a:gd name="T20" fmla="*/ 971585 w 1358900"/>
                  <a:gd name="T21" fmla="*/ 1709923 h 2151063"/>
                  <a:gd name="T22" fmla="*/ 981725 w 1358900"/>
                  <a:gd name="T23" fmla="*/ 1781479 h 2151063"/>
                  <a:gd name="T24" fmla="*/ 423435 w 1358900"/>
                  <a:gd name="T25" fmla="*/ 1812604 h 2151063"/>
                  <a:gd name="T26" fmla="*/ 370837 w 1358900"/>
                  <a:gd name="T27" fmla="*/ 1764793 h 2151063"/>
                  <a:gd name="T28" fmla="*/ 401255 w 1358900"/>
                  <a:gd name="T29" fmla="*/ 1699655 h 2151063"/>
                  <a:gd name="T30" fmla="*/ 1212263 w 1358900"/>
                  <a:gd name="T31" fmla="*/ 1027536 h 2151063"/>
                  <a:gd name="T32" fmla="*/ 1162712 w 1358900"/>
                  <a:gd name="T33" fmla="*/ 1009170 h 2151063"/>
                  <a:gd name="T34" fmla="*/ 1164344 w 1358900"/>
                  <a:gd name="T35" fmla="*/ 1001189 h 2151063"/>
                  <a:gd name="T36" fmla="*/ 686421 w 1358900"/>
                  <a:gd name="T37" fmla="*/ 65405 h 2151063"/>
                  <a:gd name="T38" fmla="*/ 812725 w 1358900"/>
                  <a:gd name="T39" fmla="*/ 98736 h 2151063"/>
                  <a:gd name="T40" fmla="*/ 977427 w 1358900"/>
                  <a:gd name="T41" fmla="*/ 180633 h 2151063"/>
                  <a:gd name="T42" fmla="*/ 1110078 w 1358900"/>
                  <a:gd name="T43" fmla="*/ 304113 h 2151063"/>
                  <a:gd name="T44" fmla="*/ 1201791 w 1358900"/>
                  <a:gd name="T45" fmla="*/ 459019 h 2151063"/>
                  <a:gd name="T46" fmla="*/ 1244633 w 1358900"/>
                  <a:gd name="T47" fmla="*/ 632970 h 2151063"/>
                  <a:gd name="T48" fmla="*/ 1235747 w 1358900"/>
                  <a:gd name="T49" fmla="*/ 811683 h 2151063"/>
                  <a:gd name="T50" fmla="*/ 1175451 w 1358900"/>
                  <a:gd name="T51" fmla="*/ 981191 h 2151063"/>
                  <a:gd name="T52" fmla="*/ 1166089 w 1358900"/>
                  <a:gd name="T53" fmla="*/ 998015 h 2151063"/>
                  <a:gd name="T54" fmla="*/ 1093258 w 1358900"/>
                  <a:gd name="T55" fmla="*/ 1114194 h 2151063"/>
                  <a:gd name="T56" fmla="*/ 995199 w 1358900"/>
                  <a:gd name="T57" fmla="*/ 1298621 h 2151063"/>
                  <a:gd name="T58" fmla="*/ 972667 w 1358900"/>
                  <a:gd name="T59" fmla="*/ 1488761 h 2151063"/>
                  <a:gd name="T60" fmla="*/ 1011066 w 1358900"/>
                  <a:gd name="T61" fmla="*/ 1334490 h 2151063"/>
                  <a:gd name="T62" fmla="*/ 1111982 w 1358900"/>
                  <a:gd name="T63" fmla="*/ 1164665 h 2151063"/>
                  <a:gd name="T64" fmla="*/ 1213215 w 1358900"/>
                  <a:gd name="T65" fmla="*/ 1025948 h 2151063"/>
                  <a:gd name="T66" fmla="*/ 1270338 w 1358900"/>
                  <a:gd name="T67" fmla="*/ 912626 h 2151063"/>
                  <a:gd name="T68" fmla="*/ 1310640 w 1358900"/>
                  <a:gd name="T69" fmla="*/ 718359 h 2151063"/>
                  <a:gd name="T70" fmla="*/ 1289061 w 1358900"/>
                  <a:gd name="T71" fmla="*/ 521235 h 2151063"/>
                  <a:gd name="T72" fmla="*/ 1207503 w 1358900"/>
                  <a:gd name="T73" fmla="*/ 340935 h 2151063"/>
                  <a:gd name="T74" fmla="*/ 1074535 w 1358900"/>
                  <a:gd name="T75" fmla="*/ 196187 h 2151063"/>
                  <a:gd name="T76" fmla="*/ 904755 w 1358900"/>
                  <a:gd name="T77" fmla="*/ 100640 h 2151063"/>
                  <a:gd name="T78" fmla="*/ 715934 w 1358900"/>
                  <a:gd name="T79" fmla="*/ 65405 h 2151063"/>
                  <a:gd name="T80" fmla="*/ 865159 w 1358900"/>
                  <a:gd name="T81" fmla="*/ 25723 h 2151063"/>
                  <a:gd name="T82" fmla="*/ 1059288 w 1358900"/>
                  <a:gd name="T83" fmla="*/ 116228 h 2151063"/>
                  <a:gd name="T84" fmla="*/ 1214019 w 1358900"/>
                  <a:gd name="T85" fmla="*/ 260084 h 2151063"/>
                  <a:gd name="T86" fmla="*/ 1317596 w 1358900"/>
                  <a:gd name="T87" fmla="*/ 445858 h 2151063"/>
                  <a:gd name="T88" fmla="*/ 1358582 w 1358900"/>
                  <a:gd name="T89" fmla="*/ 661800 h 2151063"/>
                  <a:gd name="T90" fmla="*/ 1344285 w 1358900"/>
                  <a:gd name="T91" fmla="*/ 819629 h 2151063"/>
                  <a:gd name="T92" fmla="*/ 1261359 w 1358900"/>
                  <a:gd name="T93" fmla="*/ 1030172 h 2151063"/>
                  <a:gd name="T94" fmla="*/ 1147932 w 1358900"/>
                  <a:gd name="T95" fmla="*/ 1196575 h 2151063"/>
                  <a:gd name="T96" fmla="*/ 1054839 w 1358900"/>
                  <a:gd name="T97" fmla="*/ 1399815 h 2151063"/>
                  <a:gd name="T98" fmla="*/ 1037047 w 1358900"/>
                  <a:gd name="T99" fmla="*/ 1560184 h 2151063"/>
                  <a:gd name="T100" fmla="*/ 997649 w 1358900"/>
                  <a:gd name="T101" fmla="*/ 1613217 h 2151063"/>
                  <a:gd name="T102" fmla="*/ 338057 w 1358900"/>
                  <a:gd name="T103" fmla="*/ 1599562 h 2151063"/>
                  <a:gd name="T104" fmla="*/ 318358 w 1358900"/>
                  <a:gd name="T105" fmla="*/ 1492543 h 2151063"/>
                  <a:gd name="T106" fmla="*/ 276419 w 1358900"/>
                  <a:gd name="T107" fmla="*/ 1314391 h 2151063"/>
                  <a:gd name="T108" fmla="*/ 137892 w 1358900"/>
                  <a:gd name="T109" fmla="*/ 1097178 h 2151063"/>
                  <a:gd name="T110" fmla="*/ 65133 w 1358900"/>
                  <a:gd name="T111" fmla="*/ 970471 h 2151063"/>
                  <a:gd name="T112" fmla="*/ 6354 w 1358900"/>
                  <a:gd name="T113" fmla="*/ 773900 h 2151063"/>
                  <a:gd name="T114" fmla="*/ 5084 w 1358900"/>
                  <a:gd name="T115" fmla="*/ 592571 h 2151063"/>
                  <a:gd name="T116" fmla="*/ 66722 w 1358900"/>
                  <a:gd name="T117" fmla="*/ 384886 h 2151063"/>
                  <a:gd name="T118" fmla="*/ 187456 w 1358900"/>
                  <a:gd name="T119" fmla="*/ 210861 h 2151063"/>
                  <a:gd name="T120" fmla="*/ 355532 w 1358900"/>
                  <a:gd name="T121" fmla="*/ 82249 h 2151063"/>
                  <a:gd name="T122" fmla="*/ 558874 w 1358900"/>
                  <a:gd name="T123" fmla="*/ 10797 h 21510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358900" h="2151063">
                    <a:moveTo>
                      <a:pt x="492125" y="2016125"/>
                    </a:moveTo>
                    <a:lnTo>
                      <a:pt x="866775" y="2016125"/>
                    </a:lnTo>
                    <a:lnTo>
                      <a:pt x="866775" y="2023160"/>
                    </a:lnTo>
                    <a:lnTo>
                      <a:pt x="865819" y="2029875"/>
                    </a:lnTo>
                    <a:lnTo>
                      <a:pt x="864864" y="2036590"/>
                    </a:lnTo>
                    <a:lnTo>
                      <a:pt x="863271" y="2043305"/>
                    </a:lnTo>
                    <a:lnTo>
                      <a:pt x="861041" y="2050020"/>
                    </a:lnTo>
                    <a:lnTo>
                      <a:pt x="858811" y="2056415"/>
                    </a:lnTo>
                    <a:lnTo>
                      <a:pt x="855625" y="2062810"/>
                    </a:lnTo>
                    <a:lnTo>
                      <a:pt x="852120" y="2068565"/>
                    </a:lnTo>
                    <a:lnTo>
                      <a:pt x="848616" y="2074961"/>
                    </a:lnTo>
                    <a:lnTo>
                      <a:pt x="844156" y="2080397"/>
                    </a:lnTo>
                    <a:lnTo>
                      <a:pt x="839696" y="2086152"/>
                    </a:lnTo>
                    <a:lnTo>
                      <a:pt x="834917" y="2091588"/>
                    </a:lnTo>
                    <a:lnTo>
                      <a:pt x="829820" y="2097024"/>
                    </a:lnTo>
                    <a:lnTo>
                      <a:pt x="824404" y="2102140"/>
                    </a:lnTo>
                    <a:lnTo>
                      <a:pt x="818351" y="2106936"/>
                    </a:lnTo>
                    <a:lnTo>
                      <a:pt x="812298" y="2111733"/>
                    </a:lnTo>
                    <a:lnTo>
                      <a:pt x="805608" y="2116209"/>
                    </a:lnTo>
                    <a:lnTo>
                      <a:pt x="798918" y="2120366"/>
                    </a:lnTo>
                    <a:lnTo>
                      <a:pt x="791590" y="2124523"/>
                    </a:lnTo>
                    <a:lnTo>
                      <a:pt x="784263" y="2128041"/>
                    </a:lnTo>
                    <a:lnTo>
                      <a:pt x="776936" y="2131878"/>
                    </a:lnTo>
                    <a:lnTo>
                      <a:pt x="768971" y="2135075"/>
                    </a:lnTo>
                    <a:lnTo>
                      <a:pt x="760688" y="2137953"/>
                    </a:lnTo>
                    <a:lnTo>
                      <a:pt x="752405" y="2140511"/>
                    </a:lnTo>
                    <a:lnTo>
                      <a:pt x="743803" y="2142749"/>
                    </a:lnTo>
                    <a:lnTo>
                      <a:pt x="735202" y="2145307"/>
                    </a:lnTo>
                    <a:lnTo>
                      <a:pt x="726281" y="2146906"/>
                    </a:lnTo>
                    <a:lnTo>
                      <a:pt x="717361" y="2148505"/>
                    </a:lnTo>
                    <a:lnTo>
                      <a:pt x="708122" y="2149784"/>
                    </a:lnTo>
                    <a:lnTo>
                      <a:pt x="698565" y="2150424"/>
                    </a:lnTo>
                    <a:lnTo>
                      <a:pt x="689007" y="2151063"/>
                    </a:lnTo>
                    <a:lnTo>
                      <a:pt x="679769" y="2151063"/>
                    </a:lnTo>
                    <a:lnTo>
                      <a:pt x="669893" y="2151063"/>
                    </a:lnTo>
                    <a:lnTo>
                      <a:pt x="660335" y="2150424"/>
                    </a:lnTo>
                    <a:lnTo>
                      <a:pt x="650778" y="2149784"/>
                    </a:lnTo>
                    <a:lnTo>
                      <a:pt x="641539" y="2148505"/>
                    </a:lnTo>
                    <a:lnTo>
                      <a:pt x="632619" y="2146906"/>
                    </a:lnTo>
                    <a:lnTo>
                      <a:pt x="623699" y="2145307"/>
                    </a:lnTo>
                    <a:lnTo>
                      <a:pt x="615097" y="2142749"/>
                    </a:lnTo>
                    <a:lnTo>
                      <a:pt x="606495" y="2140511"/>
                    </a:lnTo>
                    <a:lnTo>
                      <a:pt x="598212" y="2137953"/>
                    </a:lnTo>
                    <a:lnTo>
                      <a:pt x="590248" y="2135075"/>
                    </a:lnTo>
                    <a:lnTo>
                      <a:pt x="582283" y="2131878"/>
                    </a:lnTo>
                    <a:lnTo>
                      <a:pt x="574637" y="2128041"/>
                    </a:lnTo>
                    <a:lnTo>
                      <a:pt x="567310" y="2124523"/>
                    </a:lnTo>
                    <a:lnTo>
                      <a:pt x="559983" y="2120366"/>
                    </a:lnTo>
                    <a:lnTo>
                      <a:pt x="553292" y="2116209"/>
                    </a:lnTo>
                    <a:lnTo>
                      <a:pt x="546921" y="2111733"/>
                    </a:lnTo>
                    <a:lnTo>
                      <a:pt x="540868" y="2106936"/>
                    </a:lnTo>
                    <a:lnTo>
                      <a:pt x="534815" y="2102140"/>
                    </a:lnTo>
                    <a:lnTo>
                      <a:pt x="529399" y="2097024"/>
                    </a:lnTo>
                    <a:lnTo>
                      <a:pt x="523983" y="2091588"/>
                    </a:lnTo>
                    <a:lnTo>
                      <a:pt x="519204" y="2086152"/>
                    </a:lnTo>
                    <a:lnTo>
                      <a:pt x="514744" y="2080397"/>
                    </a:lnTo>
                    <a:lnTo>
                      <a:pt x="510284" y="2074961"/>
                    </a:lnTo>
                    <a:lnTo>
                      <a:pt x="506780" y="2068565"/>
                    </a:lnTo>
                    <a:lnTo>
                      <a:pt x="503594" y="2062810"/>
                    </a:lnTo>
                    <a:lnTo>
                      <a:pt x="500408" y="2056415"/>
                    </a:lnTo>
                    <a:lnTo>
                      <a:pt x="497860" y="2050020"/>
                    </a:lnTo>
                    <a:lnTo>
                      <a:pt x="495629" y="2043305"/>
                    </a:lnTo>
                    <a:lnTo>
                      <a:pt x="494037" y="2036590"/>
                    </a:lnTo>
                    <a:lnTo>
                      <a:pt x="493081" y="2029875"/>
                    </a:lnTo>
                    <a:lnTo>
                      <a:pt x="492444" y="2023160"/>
                    </a:lnTo>
                    <a:lnTo>
                      <a:pt x="492125" y="2016125"/>
                    </a:lnTo>
                    <a:close/>
                    <a:moveTo>
                      <a:pt x="429455" y="1851025"/>
                    </a:moveTo>
                    <a:lnTo>
                      <a:pt x="929444" y="1851025"/>
                    </a:lnTo>
                    <a:lnTo>
                      <a:pt x="935464" y="1851345"/>
                    </a:lnTo>
                    <a:lnTo>
                      <a:pt x="941485" y="1852305"/>
                    </a:lnTo>
                    <a:lnTo>
                      <a:pt x="947188" y="1853585"/>
                    </a:lnTo>
                    <a:lnTo>
                      <a:pt x="952574" y="1855825"/>
                    </a:lnTo>
                    <a:lnTo>
                      <a:pt x="957644" y="1858066"/>
                    </a:lnTo>
                    <a:lnTo>
                      <a:pt x="963030" y="1861266"/>
                    </a:lnTo>
                    <a:lnTo>
                      <a:pt x="967466" y="1864786"/>
                    </a:lnTo>
                    <a:lnTo>
                      <a:pt x="971585" y="1868626"/>
                    </a:lnTo>
                    <a:lnTo>
                      <a:pt x="975704" y="1873107"/>
                    </a:lnTo>
                    <a:lnTo>
                      <a:pt x="978873" y="1877587"/>
                    </a:lnTo>
                    <a:lnTo>
                      <a:pt x="981725" y="1882388"/>
                    </a:lnTo>
                    <a:lnTo>
                      <a:pt x="984259" y="1887828"/>
                    </a:lnTo>
                    <a:lnTo>
                      <a:pt x="986477" y="1893268"/>
                    </a:lnTo>
                    <a:lnTo>
                      <a:pt x="988062" y="1899029"/>
                    </a:lnTo>
                    <a:lnTo>
                      <a:pt x="988695" y="1905109"/>
                    </a:lnTo>
                    <a:lnTo>
                      <a:pt x="989012" y="1911190"/>
                    </a:lnTo>
                    <a:lnTo>
                      <a:pt x="988695" y="1917270"/>
                    </a:lnTo>
                    <a:lnTo>
                      <a:pt x="988062" y="1923351"/>
                    </a:lnTo>
                    <a:lnTo>
                      <a:pt x="986477" y="1929111"/>
                    </a:lnTo>
                    <a:lnTo>
                      <a:pt x="984259" y="1934872"/>
                    </a:lnTo>
                    <a:lnTo>
                      <a:pt x="981725" y="1939992"/>
                    </a:lnTo>
                    <a:lnTo>
                      <a:pt x="978873" y="1945113"/>
                    </a:lnTo>
                    <a:lnTo>
                      <a:pt x="975704" y="1949593"/>
                    </a:lnTo>
                    <a:lnTo>
                      <a:pt x="971585" y="1953753"/>
                    </a:lnTo>
                    <a:lnTo>
                      <a:pt x="967466" y="1957914"/>
                    </a:lnTo>
                    <a:lnTo>
                      <a:pt x="963030" y="1961114"/>
                    </a:lnTo>
                    <a:lnTo>
                      <a:pt x="957644" y="1963994"/>
                    </a:lnTo>
                    <a:lnTo>
                      <a:pt x="952574" y="1966554"/>
                    </a:lnTo>
                    <a:lnTo>
                      <a:pt x="947188" y="1968795"/>
                    </a:lnTo>
                    <a:lnTo>
                      <a:pt x="941485" y="1970395"/>
                    </a:lnTo>
                    <a:lnTo>
                      <a:pt x="935464" y="1971355"/>
                    </a:lnTo>
                    <a:lnTo>
                      <a:pt x="929444" y="1971675"/>
                    </a:lnTo>
                    <a:lnTo>
                      <a:pt x="429455" y="1971675"/>
                    </a:lnTo>
                    <a:lnTo>
                      <a:pt x="423435" y="1971355"/>
                    </a:lnTo>
                    <a:lnTo>
                      <a:pt x="417414" y="1970395"/>
                    </a:lnTo>
                    <a:lnTo>
                      <a:pt x="411711" y="1968795"/>
                    </a:lnTo>
                    <a:lnTo>
                      <a:pt x="406325" y="1966554"/>
                    </a:lnTo>
                    <a:lnTo>
                      <a:pt x="401255" y="1963994"/>
                    </a:lnTo>
                    <a:lnTo>
                      <a:pt x="396185" y="1961114"/>
                    </a:lnTo>
                    <a:lnTo>
                      <a:pt x="391433" y="1957914"/>
                    </a:lnTo>
                    <a:lnTo>
                      <a:pt x="387314" y="1953753"/>
                    </a:lnTo>
                    <a:lnTo>
                      <a:pt x="383511" y="1949593"/>
                    </a:lnTo>
                    <a:lnTo>
                      <a:pt x="380026" y="1945113"/>
                    </a:lnTo>
                    <a:lnTo>
                      <a:pt x="377174" y="1939992"/>
                    </a:lnTo>
                    <a:lnTo>
                      <a:pt x="374323" y="1934872"/>
                    </a:lnTo>
                    <a:lnTo>
                      <a:pt x="372422" y="1929111"/>
                    </a:lnTo>
                    <a:lnTo>
                      <a:pt x="370837" y="1923351"/>
                    </a:lnTo>
                    <a:lnTo>
                      <a:pt x="370204" y="1917270"/>
                    </a:lnTo>
                    <a:lnTo>
                      <a:pt x="369887" y="1911190"/>
                    </a:lnTo>
                    <a:lnTo>
                      <a:pt x="370204" y="1905109"/>
                    </a:lnTo>
                    <a:lnTo>
                      <a:pt x="370837" y="1899029"/>
                    </a:lnTo>
                    <a:lnTo>
                      <a:pt x="372422" y="1893268"/>
                    </a:lnTo>
                    <a:lnTo>
                      <a:pt x="374323" y="1887828"/>
                    </a:lnTo>
                    <a:lnTo>
                      <a:pt x="377174" y="1882388"/>
                    </a:lnTo>
                    <a:lnTo>
                      <a:pt x="380026" y="1877587"/>
                    </a:lnTo>
                    <a:lnTo>
                      <a:pt x="383511" y="1873107"/>
                    </a:lnTo>
                    <a:lnTo>
                      <a:pt x="387314" y="1868626"/>
                    </a:lnTo>
                    <a:lnTo>
                      <a:pt x="391433" y="1864786"/>
                    </a:lnTo>
                    <a:lnTo>
                      <a:pt x="396185" y="1861266"/>
                    </a:lnTo>
                    <a:lnTo>
                      <a:pt x="401255" y="1858066"/>
                    </a:lnTo>
                    <a:lnTo>
                      <a:pt x="406325" y="1855825"/>
                    </a:lnTo>
                    <a:lnTo>
                      <a:pt x="411711" y="1853585"/>
                    </a:lnTo>
                    <a:lnTo>
                      <a:pt x="417414" y="1852305"/>
                    </a:lnTo>
                    <a:lnTo>
                      <a:pt x="423435" y="1851345"/>
                    </a:lnTo>
                    <a:lnTo>
                      <a:pt x="429455" y="1851025"/>
                    </a:lnTo>
                    <a:close/>
                    <a:moveTo>
                      <a:pt x="429455" y="1692275"/>
                    </a:moveTo>
                    <a:lnTo>
                      <a:pt x="929444" y="1692275"/>
                    </a:lnTo>
                    <a:lnTo>
                      <a:pt x="935464" y="1692596"/>
                    </a:lnTo>
                    <a:lnTo>
                      <a:pt x="941485" y="1693238"/>
                    </a:lnTo>
                    <a:lnTo>
                      <a:pt x="947188" y="1694842"/>
                    </a:lnTo>
                    <a:lnTo>
                      <a:pt x="952574" y="1697088"/>
                    </a:lnTo>
                    <a:lnTo>
                      <a:pt x="957644" y="1699655"/>
                    </a:lnTo>
                    <a:lnTo>
                      <a:pt x="963030" y="1702543"/>
                    </a:lnTo>
                    <a:lnTo>
                      <a:pt x="967466" y="1706073"/>
                    </a:lnTo>
                    <a:lnTo>
                      <a:pt x="971585" y="1709923"/>
                    </a:lnTo>
                    <a:lnTo>
                      <a:pt x="975704" y="1714095"/>
                    </a:lnTo>
                    <a:lnTo>
                      <a:pt x="978873" y="1718908"/>
                    </a:lnTo>
                    <a:lnTo>
                      <a:pt x="981725" y="1724042"/>
                    </a:lnTo>
                    <a:lnTo>
                      <a:pt x="984259" y="1729176"/>
                    </a:lnTo>
                    <a:lnTo>
                      <a:pt x="986477" y="1734631"/>
                    </a:lnTo>
                    <a:lnTo>
                      <a:pt x="988062" y="1740407"/>
                    </a:lnTo>
                    <a:lnTo>
                      <a:pt x="988695" y="1746503"/>
                    </a:lnTo>
                    <a:lnTo>
                      <a:pt x="989012" y="1752600"/>
                    </a:lnTo>
                    <a:lnTo>
                      <a:pt x="988695" y="1759017"/>
                    </a:lnTo>
                    <a:lnTo>
                      <a:pt x="988062" y="1764793"/>
                    </a:lnTo>
                    <a:lnTo>
                      <a:pt x="986477" y="1770569"/>
                    </a:lnTo>
                    <a:lnTo>
                      <a:pt x="984259" y="1776024"/>
                    </a:lnTo>
                    <a:lnTo>
                      <a:pt x="981725" y="1781479"/>
                    </a:lnTo>
                    <a:lnTo>
                      <a:pt x="978873" y="1786292"/>
                    </a:lnTo>
                    <a:lnTo>
                      <a:pt x="975704" y="1791426"/>
                    </a:lnTo>
                    <a:lnTo>
                      <a:pt x="971585" y="1795598"/>
                    </a:lnTo>
                    <a:lnTo>
                      <a:pt x="967466" y="1799127"/>
                    </a:lnTo>
                    <a:lnTo>
                      <a:pt x="963030" y="1802657"/>
                    </a:lnTo>
                    <a:lnTo>
                      <a:pt x="957644" y="1805866"/>
                    </a:lnTo>
                    <a:lnTo>
                      <a:pt x="952574" y="1808433"/>
                    </a:lnTo>
                    <a:lnTo>
                      <a:pt x="947188" y="1810358"/>
                    </a:lnTo>
                    <a:lnTo>
                      <a:pt x="941485" y="1811641"/>
                    </a:lnTo>
                    <a:lnTo>
                      <a:pt x="935464" y="1812604"/>
                    </a:lnTo>
                    <a:lnTo>
                      <a:pt x="929444" y="1812925"/>
                    </a:lnTo>
                    <a:lnTo>
                      <a:pt x="429455" y="1812925"/>
                    </a:lnTo>
                    <a:lnTo>
                      <a:pt x="423435" y="1812604"/>
                    </a:lnTo>
                    <a:lnTo>
                      <a:pt x="417414" y="1811641"/>
                    </a:lnTo>
                    <a:lnTo>
                      <a:pt x="411711" y="1810358"/>
                    </a:lnTo>
                    <a:lnTo>
                      <a:pt x="406325" y="1808433"/>
                    </a:lnTo>
                    <a:lnTo>
                      <a:pt x="401255" y="1805866"/>
                    </a:lnTo>
                    <a:lnTo>
                      <a:pt x="396185" y="1802657"/>
                    </a:lnTo>
                    <a:lnTo>
                      <a:pt x="391433" y="1799127"/>
                    </a:lnTo>
                    <a:lnTo>
                      <a:pt x="387314" y="1795598"/>
                    </a:lnTo>
                    <a:lnTo>
                      <a:pt x="383511" y="1791426"/>
                    </a:lnTo>
                    <a:lnTo>
                      <a:pt x="380026" y="1786292"/>
                    </a:lnTo>
                    <a:lnTo>
                      <a:pt x="377174" y="1781479"/>
                    </a:lnTo>
                    <a:lnTo>
                      <a:pt x="374323" y="1776024"/>
                    </a:lnTo>
                    <a:lnTo>
                      <a:pt x="372422" y="1770569"/>
                    </a:lnTo>
                    <a:lnTo>
                      <a:pt x="370837" y="1764793"/>
                    </a:lnTo>
                    <a:lnTo>
                      <a:pt x="370204" y="1759017"/>
                    </a:lnTo>
                    <a:lnTo>
                      <a:pt x="369887" y="1752600"/>
                    </a:lnTo>
                    <a:lnTo>
                      <a:pt x="370204" y="1746503"/>
                    </a:lnTo>
                    <a:lnTo>
                      <a:pt x="370837" y="1740407"/>
                    </a:lnTo>
                    <a:lnTo>
                      <a:pt x="372422" y="1734631"/>
                    </a:lnTo>
                    <a:lnTo>
                      <a:pt x="374323" y="1729176"/>
                    </a:lnTo>
                    <a:lnTo>
                      <a:pt x="377174" y="1724042"/>
                    </a:lnTo>
                    <a:lnTo>
                      <a:pt x="380026" y="1718908"/>
                    </a:lnTo>
                    <a:lnTo>
                      <a:pt x="383511" y="1714095"/>
                    </a:lnTo>
                    <a:lnTo>
                      <a:pt x="387314" y="1709923"/>
                    </a:lnTo>
                    <a:lnTo>
                      <a:pt x="391433" y="1706073"/>
                    </a:lnTo>
                    <a:lnTo>
                      <a:pt x="396185" y="1702543"/>
                    </a:lnTo>
                    <a:lnTo>
                      <a:pt x="401255" y="1699655"/>
                    </a:lnTo>
                    <a:lnTo>
                      <a:pt x="406325" y="1697088"/>
                    </a:lnTo>
                    <a:lnTo>
                      <a:pt x="411711" y="1694842"/>
                    </a:lnTo>
                    <a:lnTo>
                      <a:pt x="417414" y="1693238"/>
                    </a:lnTo>
                    <a:lnTo>
                      <a:pt x="423435" y="1692596"/>
                    </a:lnTo>
                    <a:lnTo>
                      <a:pt x="429455" y="1692275"/>
                    </a:lnTo>
                    <a:close/>
                    <a:moveTo>
                      <a:pt x="1217103" y="1013330"/>
                    </a:moveTo>
                    <a:lnTo>
                      <a:pt x="1217023" y="1014521"/>
                    </a:lnTo>
                    <a:lnTo>
                      <a:pt x="1216389" y="1018965"/>
                    </a:lnTo>
                    <a:lnTo>
                      <a:pt x="1215437" y="1022139"/>
                    </a:lnTo>
                    <a:lnTo>
                      <a:pt x="1214802" y="1023409"/>
                    </a:lnTo>
                    <a:lnTo>
                      <a:pt x="1214167" y="1024361"/>
                    </a:lnTo>
                    <a:lnTo>
                      <a:pt x="1213850" y="1024679"/>
                    </a:lnTo>
                    <a:lnTo>
                      <a:pt x="1212263" y="1027536"/>
                    </a:lnTo>
                    <a:lnTo>
                      <a:pt x="1210676" y="1029440"/>
                    </a:lnTo>
                    <a:lnTo>
                      <a:pt x="1213215" y="1024996"/>
                    </a:lnTo>
                    <a:lnTo>
                      <a:pt x="1215119" y="1020870"/>
                    </a:lnTo>
                    <a:lnTo>
                      <a:pt x="1216389" y="1017378"/>
                    </a:lnTo>
                    <a:lnTo>
                      <a:pt x="1217023" y="1013886"/>
                    </a:lnTo>
                    <a:lnTo>
                      <a:pt x="1217103" y="1013330"/>
                    </a:lnTo>
                    <a:close/>
                    <a:moveTo>
                      <a:pt x="1217341" y="1009442"/>
                    </a:moveTo>
                    <a:lnTo>
                      <a:pt x="1217658" y="1010077"/>
                    </a:lnTo>
                    <a:lnTo>
                      <a:pt x="1217341" y="1011664"/>
                    </a:lnTo>
                    <a:lnTo>
                      <a:pt x="1217103" y="1013330"/>
                    </a:lnTo>
                    <a:lnTo>
                      <a:pt x="1217341" y="1009760"/>
                    </a:lnTo>
                    <a:lnTo>
                      <a:pt x="1217341" y="1009442"/>
                    </a:lnTo>
                    <a:close/>
                    <a:moveTo>
                      <a:pt x="1162712" y="1009170"/>
                    </a:moveTo>
                    <a:lnTo>
                      <a:pt x="1162440" y="1013251"/>
                    </a:lnTo>
                    <a:lnTo>
                      <a:pt x="1162440" y="1012934"/>
                    </a:lnTo>
                    <a:lnTo>
                      <a:pt x="1162440" y="1011347"/>
                    </a:lnTo>
                    <a:lnTo>
                      <a:pt x="1162712" y="1009170"/>
                    </a:lnTo>
                    <a:close/>
                    <a:moveTo>
                      <a:pt x="1167137" y="996491"/>
                    </a:moveTo>
                    <a:lnTo>
                      <a:pt x="1166565" y="997380"/>
                    </a:lnTo>
                    <a:lnTo>
                      <a:pt x="1164661" y="1001506"/>
                    </a:lnTo>
                    <a:lnTo>
                      <a:pt x="1163392" y="1005633"/>
                    </a:lnTo>
                    <a:lnTo>
                      <a:pt x="1162757" y="1008807"/>
                    </a:lnTo>
                    <a:lnTo>
                      <a:pt x="1162712" y="1009170"/>
                    </a:lnTo>
                    <a:lnTo>
                      <a:pt x="1162757" y="1008490"/>
                    </a:lnTo>
                    <a:lnTo>
                      <a:pt x="1163392" y="1004681"/>
                    </a:lnTo>
                    <a:lnTo>
                      <a:pt x="1164344" y="1001189"/>
                    </a:lnTo>
                    <a:lnTo>
                      <a:pt x="1164767" y="1000448"/>
                    </a:lnTo>
                    <a:lnTo>
                      <a:pt x="1164979" y="1000237"/>
                    </a:lnTo>
                    <a:lnTo>
                      <a:pt x="1164979" y="1000078"/>
                    </a:lnTo>
                    <a:lnTo>
                      <a:pt x="1165613" y="998967"/>
                    </a:lnTo>
                    <a:lnTo>
                      <a:pt x="1166089" y="998015"/>
                    </a:lnTo>
                    <a:lnTo>
                      <a:pt x="1166756" y="996872"/>
                    </a:lnTo>
                    <a:lnTo>
                      <a:pt x="1167137" y="996491"/>
                    </a:lnTo>
                    <a:close/>
                    <a:moveTo>
                      <a:pt x="1167517" y="995899"/>
                    </a:moveTo>
                    <a:lnTo>
                      <a:pt x="1167517" y="996110"/>
                    </a:lnTo>
                    <a:lnTo>
                      <a:pt x="1167137" y="996491"/>
                    </a:lnTo>
                    <a:lnTo>
                      <a:pt x="1167517" y="995899"/>
                    </a:lnTo>
                    <a:close/>
                    <a:moveTo>
                      <a:pt x="701019" y="65088"/>
                    </a:moveTo>
                    <a:lnTo>
                      <a:pt x="686421" y="65405"/>
                    </a:lnTo>
                    <a:lnTo>
                      <a:pt x="671823" y="66358"/>
                    </a:lnTo>
                    <a:lnTo>
                      <a:pt x="657225" y="67310"/>
                    </a:lnTo>
                    <a:lnTo>
                      <a:pt x="671823" y="68897"/>
                    </a:lnTo>
                    <a:lnTo>
                      <a:pt x="686104" y="70484"/>
                    </a:lnTo>
                    <a:lnTo>
                      <a:pt x="700384" y="72389"/>
                    </a:lnTo>
                    <a:lnTo>
                      <a:pt x="714982" y="74611"/>
                    </a:lnTo>
                    <a:lnTo>
                      <a:pt x="729263" y="77468"/>
                    </a:lnTo>
                    <a:lnTo>
                      <a:pt x="743226" y="80325"/>
                    </a:lnTo>
                    <a:lnTo>
                      <a:pt x="757189" y="83499"/>
                    </a:lnTo>
                    <a:lnTo>
                      <a:pt x="771152" y="86673"/>
                    </a:lnTo>
                    <a:lnTo>
                      <a:pt x="785433" y="90800"/>
                    </a:lnTo>
                    <a:lnTo>
                      <a:pt x="799079" y="94609"/>
                    </a:lnTo>
                    <a:lnTo>
                      <a:pt x="812725" y="98736"/>
                    </a:lnTo>
                    <a:lnTo>
                      <a:pt x="826053" y="103497"/>
                    </a:lnTo>
                    <a:lnTo>
                      <a:pt x="839382" y="108259"/>
                    </a:lnTo>
                    <a:lnTo>
                      <a:pt x="852710" y="113655"/>
                    </a:lnTo>
                    <a:lnTo>
                      <a:pt x="865721" y="119051"/>
                    </a:lnTo>
                    <a:lnTo>
                      <a:pt x="878733" y="125082"/>
                    </a:lnTo>
                    <a:lnTo>
                      <a:pt x="892061" y="130796"/>
                    </a:lnTo>
                    <a:lnTo>
                      <a:pt x="904755" y="137462"/>
                    </a:lnTo>
                    <a:lnTo>
                      <a:pt x="917131" y="143811"/>
                    </a:lnTo>
                    <a:lnTo>
                      <a:pt x="929508" y="150794"/>
                    </a:lnTo>
                    <a:lnTo>
                      <a:pt x="941884" y="157778"/>
                    </a:lnTo>
                    <a:lnTo>
                      <a:pt x="953944" y="165078"/>
                    </a:lnTo>
                    <a:lnTo>
                      <a:pt x="965685" y="173014"/>
                    </a:lnTo>
                    <a:lnTo>
                      <a:pt x="977427" y="180633"/>
                    </a:lnTo>
                    <a:lnTo>
                      <a:pt x="988852" y="188886"/>
                    </a:lnTo>
                    <a:lnTo>
                      <a:pt x="1000276" y="197139"/>
                    </a:lnTo>
                    <a:lnTo>
                      <a:pt x="1011383" y="206027"/>
                    </a:lnTo>
                    <a:lnTo>
                      <a:pt x="1022173" y="214598"/>
                    </a:lnTo>
                    <a:lnTo>
                      <a:pt x="1032963" y="223803"/>
                    </a:lnTo>
                    <a:lnTo>
                      <a:pt x="1043118" y="233008"/>
                    </a:lnTo>
                    <a:lnTo>
                      <a:pt x="1053590" y="242531"/>
                    </a:lnTo>
                    <a:lnTo>
                      <a:pt x="1063428" y="252054"/>
                    </a:lnTo>
                    <a:lnTo>
                      <a:pt x="1073266" y="262212"/>
                    </a:lnTo>
                    <a:lnTo>
                      <a:pt x="1083103" y="272370"/>
                    </a:lnTo>
                    <a:lnTo>
                      <a:pt x="1092306" y="282845"/>
                    </a:lnTo>
                    <a:lnTo>
                      <a:pt x="1101192" y="293320"/>
                    </a:lnTo>
                    <a:lnTo>
                      <a:pt x="1110078" y="304113"/>
                    </a:lnTo>
                    <a:lnTo>
                      <a:pt x="1118963" y="315223"/>
                    </a:lnTo>
                    <a:lnTo>
                      <a:pt x="1127214" y="326333"/>
                    </a:lnTo>
                    <a:lnTo>
                      <a:pt x="1135148" y="337760"/>
                    </a:lnTo>
                    <a:lnTo>
                      <a:pt x="1143082" y="349188"/>
                    </a:lnTo>
                    <a:lnTo>
                      <a:pt x="1151015" y="360615"/>
                    </a:lnTo>
                    <a:lnTo>
                      <a:pt x="1157997" y="372360"/>
                    </a:lnTo>
                    <a:lnTo>
                      <a:pt x="1165296" y="384423"/>
                    </a:lnTo>
                    <a:lnTo>
                      <a:pt x="1171960" y="396485"/>
                    </a:lnTo>
                    <a:lnTo>
                      <a:pt x="1178625" y="408865"/>
                    </a:lnTo>
                    <a:lnTo>
                      <a:pt x="1184971" y="421244"/>
                    </a:lnTo>
                    <a:lnTo>
                      <a:pt x="1190684" y="433624"/>
                    </a:lnTo>
                    <a:lnTo>
                      <a:pt x="1196713" y="446321"/>
                    </a:lnTo>
                    <a:lnTo>
                      <a:pt x="1201791" y="459019"/>
                    </a:lnTo>
                    <a:lnTo>
                      <a:pt x="1206868" y="471716"/>
                    </a:lnTo>
                    <a:lnTo>
                      <a:pt x="1211629" y="484730"/>
                    </a:lnTo>
                    <a:lnTo>
                      <a:pt x="1216071" y="497745"/>
                    </a:lnTo>
                    <a:lnTo>
                      <a:pt x="1220514" y="511077"/>
                    </a:lnTo>
                    <a:lnTo>
                      <a:pt x="1224322" y="524409"/>
                    </a:lnTo>
                    <a:lnTo>
                      <a:pt x="1227813" y="537741"/>
                    </a:lnTo>
                    <a:lnTo>
                      <a:pt x="1230987" y="551073"/>
                    </a:lnTo>
                    <a:lnTo>
                      <a:pt x="1234160" y="564405"/>
                    </a:lnTo>
                    <a:lnTo>
                      <a:pt x="1237016" y="578055"/>
                    </a:lnTo>
                    <a:lnTo>
                      <a:pt x="1239238" y="591704"/>
                    </a:lnTo>
                    <a:lnTo>
                      <a:pt x="1241142" y="605671"/>
                    </a:lnTo>
                    <a:lnTo>
                      <a:pt x="1243046" y="619321"/>
                    </a:lnTo>
                    <a:lnTo>
                      <a:pt x="1244633" y="632970"/>
                    </a:lnTo>
                    <a:lnTo>
                      <a:pt x="1245902" y="646620"/>
                    </a:lnTo>
                    <a:lnTo>
                      <a:pt x="1246537" y="660269"/>
                    </a:lnTo>
                    <a:lnTo>
                      <a:pt x="1247171" y="674236"/>
                    </a:lnTo>
                    <a:lnTo>
                      <a:pt x="1247489" y="688203"/>
                    </a:lnTo>
                    <a:lnTo>
                      <a:pt x="1247171" y="701852"/>
                    </a:lnTo>
                    <a:lnTo>
                      <a:pt x="1246854" y="715819"/>
                    </a:lnTo>
                    <a:lnTo>
                      <a:pt x="1246219" y="729469"/>
                    </a:lnTo>
                    <a:lnTo>
                      <a:pt x="1245267" y="743118"/>
                    </a:lnTo>
                    <a:lnTo>
                      <a:pt x="1243998" y="756768"/>
                    </a:lnTo>
                    <a:lnTo>
                      <a:pt x="1242094" y="771052"/>
                    </a:lnTo>
                    <a:lnTo>
                      <a:pt x="1240190" y="784702"/>
                    </a:lnTo>
                    <a:lnTo>
                      <a:pt x="1237968" y="798034"/>
                    </a:lnTo>
                    <a:lnTo>
                      <a:pt x="1235747" y="811683"/>
                    </a:lnTo>
                    <a:lnTo>
                      <a:pt x="1232891" y="825333"/>
                    </a:lnTo>
                    <a:lnTo>
                      <a:pt x="1229400" y="838665"/>
                    </a:lnTo>
                    <a:lnTo>
                      <a:pt x="1226226" y="852314"/>
                    </a:lnTo>
                    <a:lnTo>
                      <a:pt x="1222418" y="865646"/>
                    </a:lnTo>
                    <a:lnTo>
                      <a:pt x="1218293" y="878661"/>
                    </a:lnTo>
                    <a:lnTo>
                      <a:pt x="1214167" y="891993"/>
                    </a:lnTo>
                    <a:lnTo>
                      <a:pt x="1209407" y="905008"/>
                    </a:lnTo>
                    <a:lnTo>
                      <a:pt x="1204330" y="918022"/>
                    </a:lnTo>
                    <a:lnTo>
                      <a:pt x="1199252" y="930720"/>
                    </a:lnTo>
                    <a:lnTo>
                      <a:pt x="1193540" y="943417"/>
                    </a:lnTo>
                    <a:lnTo>
                      <a:pt x="1187828" y="956114"/>
                    </a:lnTo>
                    <a:lnTo>
                      <a:pt x="1181481" y="968811"/>
                    </a:lnTo>
                    <a:lnTo>
                      <a:pt x="1175451" y="981191"/>
                    </a:lnTo>
                    <a:lnTo>
                      <a:pt x="1168469" y="993253"/>
                    </a:lnTo>
                    <a:lnTo>
                      <a:pt x="1167094" y="996004"/>
                    </a:lnTo>
                    <a:lnTo>
                      <a:pt x="1166565" y="996745"/>
                    </a:lnTo>
                    <a:lnTo>
                      <a:pt x="1166883" y="996428"/>
                    </a:lnTo>
                    <a:lnTo>
                      <a:pt x="1167094" y="996004"/>
                    </a:lnTo>
                    <a:lnTo>
                      <a:pt x="1168152" y="994523"/>
                    </a:lnTo>
                    <a:lnTo>
                      <a:pt x="1169422" y="992936"/>
                    </a:lnTo>
                    <a:lnTo>
                      <a:pt x="1167517" y="995899"/>
                    </a:lnTo>
                    <a:lnTo>
                      <a:pt x="1167517" y="995793"/>
                    </a:lnTo>
                    <a:lnTo>
                      <a:pt x="1167200" y="996110"/>
                    </a:lnTo>
                    <a:lnTo>
                      <a:pt x="1166756" y="996872"/>
                    </a:lnTo>
                    <a:lnTo>
                      <a:pt x="1166565" y="997062"/>
                    </a:lnTo>
                    <a:lnTo>
                      <a:pt x="1166089" y="998015"/>
                    </a:lnTo>
                    <a:lnTo>
                      <a:pt x="1164979" y="999919"/>
                    </a:lnTo>
                    <a:lnTo>
                      <a:pt x="1164979" y="1000078"/>
                    </a:lnTo>
                    <a:lnTo>
                      <a:pt x="1164767" y="1000448"/>
                    </a:lnTo>
                    <a:lnTo>
                      <a:pt x="1164344" y="1000872"/>
                    </a:lnTo>
                    <a:lnTo>
                      <a:pt x="1161488" y="1007220"/>
                    </a:lnTo>
                    <a:lnTo>
                      <a:pt x="1155141" y="1019282"/>
                    </a:lnTo>
                    <a:lnTo>
                      <a:pt x="1148159" y="1031345"/>
                    </a:lnTo>
                    <a:lnTo>
                      <a:pt x="1141495" y="1043407"/>
                    </a:lnTo>
                    <a:lnTo>
                      <a:pt x="1133879" y="1055152"/>
                    </a:lnTo>
                    <a:lnTo>
                      <a:pt x="1126262" y="1066897"/>
                    </a:lnTo>
                    <a:lnTo>
                      <a:pt x="1118329" y="1078959"/>
                    </a:lnTo>
                    <a:lnTo>
                      <a:pt x="1109760" y="1090704"/>
                    </a:lnTo>
                    <a:lnTo>
                      <a:pt x="1093258" y="1114194"/>
                    </a:lnTo>
                    <a:lnTo>
                      <a:pt x="1076439" y="1138319"/>
                    </a:lnTo>
                    <a:lnTo>
                      <a:pt x="1068188" y="1150698"/>
                    </a:lnTo>
                    <a:lnTo>
                      <a:pt x="1059937" y="1163396"/>
                    </a:lnTo>
                    <a:lnTo>
                      <a:pt x="1052003" y="1175775"/>
                    </a:lnTo>
                    <a:lnTo>
                      <a:pt x="1044704" y="1188790"/>
                    </a:lnTo>
                    <a:lnTo>
                      <a:pt x="1037088" y="1201805"/>
                    </a:lnTo>
                    <a:lnTo>
                      <a:pt x="1029789" y="1214819"/>
                    </a:lnTo>
                    <a:lnTo>
                      <a:pt x="1023125" y="1228786"/>
                    </a:lnTo>
                    <a:lnTo>
                      <a:pt x="1016461" y="1242118"/>
                    </a:lnTo>
                    <a:lnTo>
                      <a:pt x="1010748" y="1256085"/>
                    </a:lnTo>
                    <a:lnTo>
                      <a:pt x="1005036" y="1269735"/>
                    </a:lnTo>
                    <a:lnTo>
                      <a:pt x="999959" y="1284019"/>
                    </a:lnTo>
                    <a:lnTo>
                      <a:pt x="995199" y="1298621"/>
                    </a:lnTo>
                    <a:lnTo>
                      <a:pt x="991073" y="1312905"/>
                    </a:lnTo>
                    <a:lnTo>
                      <a:pt x="987265" y="1327189"/>
                    </a:lnTo>
                    <a:lnTo>
                      <a:pt x="983774" y="1341791"/>
                    </a:lnTo>
                    <a:lnTo>
                      <a:pt x="980918" y="1356393"/>
                    </a:lnTo>
                    <a:lnTo>
                      <a:pt x="978379" y="1370995"/>
                    </a:lnTo>
                    <a:lnTo>
                      <a:pt x="976475" y="1385597"/>
                    </a:lnTo>
                    <a:lnTo>
                      <a:pt x="974888" y="1400198"/>
                    </a:lnTo>
                    <a:lnTo>
                      <a:pt x="973619" y="1415118"/>
                    </a:lnTo>
                    <a:lnTo>
                      <a:pt x="972350" y="1430037"/>
                    </a:lnTo>
                    <a:lnTo>
                      <a:pt x="972032" y="1444639"/>
                    </a:lnTo>
                    <a:lnTo>
                      <a:pt x="971715" y="1459240"/>
                    </a:lnTo>
                    <a:lnTo>
                      <a:pt x="972032" y="1474160"/>
                    </a:lnTo>
                    <a:lnTo>
                      <a:pt x="972667" y="1488761"/>
                    </a:lnTo>
                    <a:lnTo>
                      <a:pt x="973619" y="1503363"/>
                    </a:lnTo>
                    <a:lnTo>
                      <a:pt x="975523" y="1488761"/>
                    </a:lnTo>
                    <a:lnTo>
                      <a:pt x="977110" y="1474477"/>
                    </a:lnTo>
                    <a:lnTo>
                      <a:pt x="979331" y="1459875"/>
                    </a:lnTo>
                    <a:lnTo>
                      <a:pt x="981553" y="1445591"/>
                    </a:lnTo>
                    <a:lnTo>
                      <a:pt x="984091" y="1431306"/>
                    </a:lnTo>
                    <a:lnTo>
                      <a:pt x="987265" y="1417022"/>
                    </a:lnTo>
                    <a:lnTo>
                      <a:pt x="990438" y="1402738"/>
                    </a:lnTo>
                    <a:lnTo>
                      <a:pt x="993929" y="1389088"/>
                    </a:lnTo>
                    <a:lnTo>
                      <a:pt x="997737" y="1375121"/>
                    </a:lnTo>
                    <a:lnTo>
                      <a:pt x="1001863" y="1361472"/>
                    </a:lnTo>
                    <a:lnTo>
                      <a:pt x="1005988" y="1347822"/>
                    </a:lnTo>
                    <a:lnTo>
                      <a:pt x="1011066" y="1334490"/>
                    </a:lnTo>
                    <a:lnTo>
                      <a:pt x="1016143" y="1321476"/>
                    </a:lnTo>
                    <a:lnTo>
                      <a:pt x="1021856" y="1308144"/>
                    </a:lnTo>
                    <a:lnTo>
                      <a:pt x="1027568" y="1295129"/>
                    </a:lnTo>
                    <a:lnTo>
                      <a:pt x="1033915" y="1282432"/>
                    </a:lnTo>
                    <a:lnTo>
                      <a:pt x="1040262" y="1269735"/>
                    </a:lnTo>
                    <a:lnTo>
                      <a:pt x="1047243" y="1257672"/>
                    </a:lnTo>
                    <a:lnTo>
                      <a:pt x="1054225" y="1245293"/>
                    </a:lnTo>
                    <a:lnTo>
                      <a:pt x="1061841" y="1233548"/>
                    </a:lnTo>
                    <a:lnTo>
                      <a:pt x="1069775" y="1221803"/>
                    </a:lnTo>
                    <a:lnTo>
                      <a:pt x="1077391" y="1210058"/>
                    </a:lnTo>
                    <a:lnTo>
                      <a:pt x="1085959" y="1198630"/>
                    </a:lnTo>
                    <a:lnTo>
                      <a:pt x="1094528" y="1187203"/>
                    </a:lnTo>
                    <a:lnTo>
                      <a:pt x="1111982" y="1164665"/>
                    </a:lnTo>
                    <a:lnTo>
                      <a:pt x="1130071" y="1142128"/>
                    </a:lnTo>
                    <a:lnTo>
                      <a:pt x="1148477" y="1119273"/>
                    </a:lnTo>
                    <a:lnTo>
                      <a:pt x="1166883" y="1096100"/>
                    </a:lnTo>
                    <a:lnTo>
                      <a:pt x="1175768" y="1084038"/>
                    </a:lnTo>
                    <a:lnTo>
                      <a:pt x="1184971" y="1071658"/>
                    </a:lnTo>
                    <a:lnTo>
                      <a:pt x="1193222" y="1059279"/>
                    </a:lnTo>
                    <a:lnTo>
                      <a:pt x="1201473" y="1046264"/>
                    </a:lnTo>
                    <a:lnTo>
                      <a:pt x="1205599" y="1039915"/>
                    </a:lnTo>
                    <a:lnTo>
                      <a:pt x="1209724" y="1032932"/>
                    </a:lnTo>
                    <a:lnTo>
                      <a:pt x="1212263" y="1027853"/>
                    </a:lnTo>
                    <a:lnTo>
                      <a:pt x="1213215" y="1026583"/>
                    </a:lnTo>
                    <a:lnTo>
                      <a:pt x="1213850" y="1025314"/>
                    </a:lnTo>
                    <a:lnTo>
                      <a:pt x="1213215" y="1025948"/>
                    </a:lnTo>
                    <a:lnTo>
                      <a:pt x="1213850" y="1024679"/>
                    </a:lnTo>
                    <a:lnTo>
                      <a:pt x="1213850" y="1025313"/>
                    </a:lnTo>
                    <a:lnTo>
                      <a:pt x="1214167" y="1024679"/>
                    </a:lnTo>
                    <a:lnTo>
                      <a:pt x="1214802" y="1023409"/>
                    </a:lnTo>
                    <a:lnTo>
                      <a:pt x="1216071" y="1021504"/>
                    </a:lnTo>
                    <a:lnTo>
                      <a:pt x="1224005" y="1008490"/>
                    </a:lnTo>
                    <a:lnTo>
                      <a:pt x="1231939" y="995475"/>
                    </a:lnTo>
                    <a:lnTo>
                      <a:pt x="1238920" y="982143"/>
                    </a:lnTo>
                    <a:lnTo>
                      <a:pt x="1245902" y="968176"/>
                    </a:lnTo>
                    <a:lnTo>
                      <a:pt x="1252566" y="954527"/>
                    </a:lnTo>
                    <a:lnTo>
                      <a:pt x="1258913" y="940560"/>
                    </a:lnTo>
                    <a:lnTo>
                      <a:pt x="1264625" y="926593"/>
                    </a:lnTo>
                    <a:lnTo>
                      <a:pt x="1270338" y="912626"/>
                    </a:lnTo>
                    <a:lnTo>
                      <a:pt x="1275732" y="898342"/>
                    </a:lnTo>
                    <a:lnTo>
                      <a:pt x="1280810" y="883422"/>
                    </a:lnTo>
                    <a:lnTo>
                      <a:pt x="1285253" y="869138"/>
                    </a:lnTo>
                    <a:lnTo>
                      <a:pt x="1289378" y="854219"/>
                    </a:lnTo>
                    <a:lnTo>
                      <a:pt x="1293186" y="839300"/>
                    </a:lnTo>
                    <a:lnTo>
                      <a:pt x="1296677" y="824380"/>
                    </a:lnTo>
                    <a:lnTo>
                      <a:pt x="1299533" y="809461"/>
                    </a:lnTo>
                    <a:lnTo>
                      <a:pt x="1302707" y="794542"/>
                    </a:lnTo>
                    <a:lnTo>
                      <a:pt x="1304928" y="779305"/>
                    </a:lnTo>
                    <a:lnTo>
                      <a:pt x="1306832" y="764069"/>
                    </a:lnTo>
                    <a:lnTo>
                      <a:pt x="1308419" y="749150"/>
                    </a:lnTo>
                    <a:lnTo>
                      <a:pt x="1309688" y="733596"/>
                    </a:lnTo>
                    <a:lnTo>
                      <a:pt x="1310640" y="718359"/>
                    </a:lnTo>
                    <a:lnTo>
                      <a:pt x="1311275" y="703122"/>
                    </a:lnTo>
                    <a:lnTo>
                      <a:pt x="1311275" y="687886"/>
                    </a:lnTo>
                    <a:lnTo>
                      <a:pt x="1311275" y="672331"/>
                    </a:lnTo>
                    <a:lnTo>
                      <a:pt x="1310640" y="657412"/>
                    </a:lnTo>
                    <a:lnTo>
                      <a:pt x="1309688" y="642176"/>
                    </a:lnTo>
                    <a:lnTo>
                      <a:pt x="1308419" y="626622"/>
                    </a:lnTo>
                    <a:lnTo>
                      <a:pt x="1306832" y="611385"/>
                    </a:lnTo>
                    <a:lnTo>
                      <a:pt x="1304928" y="596466"/>
                    </a:lnTo>
                    <a:lnTo>
                      <a:pt x="1302707" y="580912"/>
                    </a:lnTo>
                    <a:lnTo>
                      <a:pt x="1299533" y="565992"/>
                    </a:lnTo>
                    <a:lnTo>
                      <a:pt x="1296677" y="551073"/>
                    </a:lnTo>
                    <a:lnTo>
                      <a:pt x="1293186" y="536154"/>
                    </a:lnTo>
                    <a:lnTo>
                      <a:pt x="1289061" y="521235"/>
                    </a:lnTo>
                    <a:lnTo>
                      <a:pt x="1284935" y="506633"/>
                    </a:lnTo>
                    <a:lnTo>
                      <a:pt x="1280493" y="492031"/>
                    </a:lnTo>
                    <a:lnTo>
                      <a:pt x="1275415" y="477747"/>
                    </a:lnTo>
                    <a:lnTo>
                      <a:pt x="1270338" y="463145"/>
                    </a:lnTo>
                    <a:lnTo>
                      <a:pt x="1264625" y="448861"/>
                    </a:lnTo>
                    <a:lnTo>
                      <a:pt x="1258913" y="434894"/>
                    </a:lnTo>
                    <a:lnTo>
                      <a:pt x="1252249" y="420927"/>
                    </a:lnTo>
                    <a:lnTo>
                      <a:pt x="1245902" y="407278"/>
                    </a:lnTo>
                    <a:lnTo>
                      <a:pt x="1238603" y="393628"/>
                    </a:lnTo>
                    <a:lnTo>
                      <a:pt x="1231304" y="379979"/>
                    </a:lnTo>
                    <a:lnTo>
                      <a:pt x="1224005" y="366646"/>
                    </a:lnTo>
                    <a:lnTo>
                      <a:pt x="1215754" y="353632"/>
                    </a:lnTo>
                    <a:lnTo>
                      <a:pt x="1207503" y="340935"/>
                    </a:lnTo>
                    <a:lnTo>
                      <a:pt x="1199252" y="328237"/>
                    </a:lnTo>
                    <a:lnTo>
                      <a:pt x="1190366" y="315858"/>
                    </a:lnTo>
                    <a:lnTo>
                      <a:pt x="1181163" y="303795"/>
                    </a:lnTo>
                    <a:lnTo>
                      <a:pt x="1171643" y="291733"/>
                    </a:lnTo>
                    <a:lnTo>
                      <a:pt x="1162123" y="280306"/>
                    </a:lnTo>
                    <a:lnTo>
                      <a:pt x="1151967" y="268561"/>
                    </a:lnTo>
                    <a:lnTo>
                      <a:pt x="1141812" y="257451"/>
                    </a:lnTo>
                    <a:lnTo>
                      <a:pt x="1131023" y="246658"/>
                    </a:lnTo>
                    <a:lnTo>
                      <a:pt x="1120233" y="235865"/>
                    </a:lnTo>
                    <a:lnTo>
                      <a:pt x="1109126" y="225390"/>
                    </a:lnTo>
                    <a:lnTo>
                      <a:pt x="1097701" y="215232"/>
                    </a:lnTo>
                    <a:lnTo>
                      <a:pt x="1086277" y="205709"/>
                    </a:lnTo>
                    <a:lnTo>
                      <a:pt x="1074535" y="196187"/>
                    </a:lnTo>
                    <a:lnTo>
                      <a:pt x="1062476" y="186664"/>
                    </a:lnTo>
                    <a:lnTo>
                      <a:pt x="1050417" y="177776"/>
                    </a:lnTo>
                    <a:lnTo>
                      <a:pt x="1038040" y="168888"/>
                    </a:lnTo>
                    <a:lnTo>
                      <a:pt x="1025664" y="160952"/>
                    </a:lnTo>
                    <a:lnTo>
                      <a:pt x="1012653" y="152699"/>
                    </a:lnTo>
                    <a:lnTo>
                      <a:pt x="999959" y="145080"/>
                    </a:lnTo>
                    <a:lnTo>
                      <a:pt x="986630" y="137779"/>
                    </a:lnTo>
                    <a:lnTo>
                      <a:pt x="973619" y="130479"/>
                    </a:lnTo>
                    <a:lnTo>
                      <a:pt x="959656" y="124130"/>
                    </a:lnTo>
                    <a:lnTo>
                      <a:pt x="946327" y="117464"/>
                    </a:lnTo>
                    <a:lnTo>
                      <a:pt x="932364" y="111750"/>
                    </a:lnTo>
                    <a:lnTo>
                      <a:pt x="918718" y="105719"/>
                    </a:lnTo>
                    <a:lnTo>
                      <a:pt x="904755" y="100640"/>
                    </a:lnTo>
                    <a:lnTo>
                      <a:pt x="890474" y="95561"/>
                    </a:lnTo>
                    <a:lnTo>
                      <a:pt x="876194" y="91117"/>
                    </a:lnTo>
                    <a:lnTo>
                      <a:pt x="861913" y="86673"/>
                    </a:lnTo>
                    <a:lnTo>
                      <a:pt x="847633" y="82864"/>
                    </a:lnTo>
                    <a:lnTo>
                      <a:pt x="833352" y="79690"/>
                    </a:lnTo>
                    <a:lnTo>
                      <a:pt x="818437" y="76516"/>
                    </a:lnTo>
                    <a:lnTo>
                      <a:pt x="803839" y="73659"/>
                    </a:lnTo>
                    <a:lnTo>
                      <a:pt x="789241" y="71437"/>
                    </a:lnTo>
                    <a:lnTo>
                      <a:pt x="774643" y="69215"/>
                    </a:lnTo>
                    <a:lnTo>
                      <a:pt x="759728" y="67627"/>
                    </a:lnTo>
                    <a:lnTo>
                      <a:pt x="745130" y="66675"/>
                    </a:lnTo>
                    <a:lnTo>
                      <a:pt x="730532" y="65723"/>
                    </a:lnTo>
                    <a:lnTo>
                      <a:pt x="715934" y="65405"/>
                    </a:lnTo>
                    <a:lnTo>
                      <a:pt x="701019" y="65088"/>
                    </a:lnTo>
                    <a:close/>
                    <a:moveTo>
                      <a:pt x="679609" y="0"/>
                    </a:moveTo>
                    <a:lnTo>
                      <a:pt x="696766" y="318"/>
                    </a:lnTo>
                    <a:lnTo>
                      <a:pt x="714241" y="953"/>
                    </a:lnTo>
                    <a:lnTo>
                      <a:pt x="731715" y="2223"/>
                    </a:lnTo>
                    <a:lnTo>
                      <a:pt x="748555" y="3493"/>
                    </a:lnTo>
                    <a:lnTo>
                      <a:pt x="766030" y="5399"/>
                    </a:lnTo>
                    <a:lnTo>
                      <a:pt x="782551" y="7939"/>
                    </a:lnTo>
                    <a:lnTo>
                      <a:pt x="799708" y="10797"/>
                    </a:lnTo>
                    <a:lnTo>
                      <a:pt x="816230" y="13973"/>
                    </a:lnTo>
                    <a:lnTo>
                      <a:pt x="833069" y="17784"/>
                    </a:lnTo>
                    <a:lnTo>
                      <a:pt x="849273" y="21594"/>
                    </a:lnTo>
                    <a:lnTo>
                      <a:pt x="865159" y="25723"/>
                    </a:lnTo>
                    <a:lnTo>
                      <a:pt x="881363" y="30804"/>
                    </a:lnTo>
                    <a:lnTo>
                      <a:pt x="897249" y="35885"/>
                    </a:lnTo>
                    <a:lnTo>
                      <a:pt x="912817" y="41601"/>
                    </a:lnTo>
                    <a:lnTo>
                      <a:pt x="928704" y="47317"/>
                    </a:lnTo>
                    <a:lnTo>
                      <a:pt x="943954" y="53668"/>
                    </a:lnTo>
                    <a:lnTo>
                      <a:pt x="958887" y="60019"/>
                    </a:lnTo>
                    <a:lnTo>
                      <a:pt x="974138" y="67323"/>
                    </a:lnTo>
                    <a:lnTo>
                      <a:pt x="988753" y="74310"/>
                    </a:lnTo>
                    <a:lnTo>
                      <a:pt x="1003051" y="82249"/>
                    </a:lnTo>
                    <a:lnTo>
                      <a:pt x="1017348" y="90188"/>
                    </a:lnTo>
                    <a:lnTo>
                      <a:pt x="1031646" y="98444"/>
                    </a:lnTo>
                    <a:lnTo>
                      <a:pt x="1045626" y="107019"/>
                    </a:lnTo>
                    <a:lnTo>
                      <a:pt x="1059288" y="116228"/>
                    </a:lnTo>
                    <a:lnTo>
                      <a:pt x="1072632" y="125437"/>
                    </a:lnTo>
                    <a:lnTo>
                      <a:pt x="1085976" y="135282"/>
                    </a:lnTo>
                    <a:lnTo>
                      <a:pt x="1098685" y="144808"/>
                    </a:lnTo>
                    <a:lnTo>
                      <a:pt x="1111394" y="155288"/>
                    </a:lnTo>
                    <a:lnTo>
                      <a:pt x="1123785" y="165768"/>
                    </a:lnTo>
                    <a:lnTo>
                      <a:pt x="1136177" y="176565"/>
                    </a:lnTo>
                    <a:lnTo>
                      <a:pt x="1147932" y="187679"/>
                    </a:lnTo>
                    <a:lnTo>
                      <a:pt x="1159688" y="199112"/>
                    </a:lnTo>
                    <a:lnTo>
                      <a:pt x="1171126" y="210861"/>
                    </a:lnTo>
                    <a:lnTo>
                      <a:pt x="1182246" y="222611"/>
                    </a:lnTo>
                    <a:lnTo>
                      <a:pt x="1193049" y="234996"/>
                    </a:lnTo>
                    <a:lnTo>
                      <a:pt x="1203534" y="247381"/>
                    </a:lnTo>
                    <a:lnTo>
                      <a:pt x="1214019" y="260084"/>
                    </a:lnTo>
                    <a:lnTo>
                      <a:pt x="1223868" y="272786"/>
                    </a:lnTo>
                    <a:lnTo>
                      <a:pt x="1233717" y="286124"/>
                    </a:lnTo>
                    <a:lnTo>
                      <a:pt x="1242614" y="299779"/>
                    </a:lnTo>
                    <a:lnTo>
                      <a:pt x="1251828" y="313434"/>
                    </a:lnTo>
                    <a:lnTo>
                      <a:pt x="1260406" y="327089"/>
                    </a:lnTo>
                    <a:lnTo>
                      <a:pt x="1268985" y="341380"/>
                    </a:lnTo>
                    <a:lnTo>
                      <a:pt x="1276610" y="355670"/>
                    </a:lnTo>
                    <a:lnTo>
                      <a:pt x="1284553" y="370278"/>
                    </a:lnTo>
                    <a:lnTo>
                      <a:pt x="1291861" y="384886"/>
                    </a:lnTo>
                    <a:lnTo>
                      <a:pt x="1298851" y="399811"/>
                    </a:lnTo>
                    <a:lnTo>
                      <a:pt x="1305523" y="414737"/>
                    </a:lnTo>
                    <a:lnTo>
                      <a:pt x="1311560" y="430297"/>
                    </a:lnTo>
                    <a:lnTo>
                      <a:pt x="1317596" y="445858"/>
                    </a:lnTo>
                    <a:lnTo>
                      <a:pt x="1322998" y="461418"/>
                    </a:lnTo>
                    <a:lnTo>
                      <a:pt x="1328399" y="477614"/>
                    </a:lnTo>
                    <a:lnTo>
                      <a:pt x="1333165" y="493492"/>
                    </a:lnTo>
                    <a:lnTo>
                      <a:pt x="1337295" y="509370"/>
                    </a:lnTo>
                    <a:lnTo>
                      <a:pt x="1341425" y="525883"/>
                    </a:lnTo>
                    <a:lnTo>
                      <a:pt x="1344920" y="542397"/>
                    </a:lnTo>
                    <a:lnTo>
                      <a:pt x="1348098" y="559227"/>
                    </a:lnTo>
                    <a:lnTo>
                      <a:pt x="1351275" y="576058"/>
                    </a:lnTo>
                    <a:lnTo>
                      <a:pt x="1353499" y="592571"/>
                    </a:lnTo>
                    <a:lnTo>
                      <a:pt x="1355405" y="610037"/>
                    </a:lnTo>
                    <a:lnTo>
                      <a:pt x="1356676" y="626868"/>
                    </a:lnTo>
                    <a:lnTo>
                      <a:pt x="1357947" y="644334"/>
                    </a:lnTo>
                    <a:lnTo>
                      <a:pt x="1358582" y="661800"/>
                    </a:lnTo>
                    <a:lnTo>
                      <a:pt x="1358900" y="679266"/>
                    </a:lnTo>
                    <a:lnTo>
                      <a:pt x="1358582" y="691333"/>
                    </a:lnTo>
                    <a:lnTo>
                      <a:pt x="1358265" y="703401"/>
                    </a:lnTo>
                    <a:lnTo>
                      <a:pt x="1357947" y="715151"/>
                    </a:lnTo>
                    <a:lnTo>
                      <a:pt x="1356994" y="726900"/>
                    </a:lnTo>
                    <a:lnTo>
                      <a:pt x="1356358" y="738968"/>
                    </a:lnTo>
                    <a:lnTo>
                      <a:pt x="1355088" y="750718"/>
                    </a:lnTo>
                    <a:lnTo>
                      <a:pt x="1353817" y="762150"/>
                    </a:lnTo>
                    <a:lnTo>
                      <a:pt x="1352546" y="773900"/>
                    </a:lnTo>
                    <a:lnTo>
                      <a:pt x="1350639" y="785332"/>
                    </a:lnTo>
                    <a:lnTo>
                      <a:pt x="1348415" y="796764"/>
                    </a:lnTo>
                    <a:lnTo>
                      <a:pt x="1346509" y="808196"/>
                    </a:lnTo>
                    <a:lnTo>
                      <a:pt x="1344285" y="819629"/>
                    </a:lnTo>
                    <a:lnTo>
                      <a:pt x="1342061" y="831061"/>
                    </a:lnTo>
                    <a:lnTo>
                      <a:pt x="1339201" y="842175"/>
                    </a:lnTo>
                    <a:lnTo>
                      <a:pt x="1336342" y="853290"/>
                    </a:lnTo>
                    <a:lnTo>
                      <a:pt x="1333165" y="864405"/>
                    </a:lnTo>
                    <a:lnTo>
                      <a:pt x="1326810" y="885999"/>
                    </a:lnTo>
                    <a:lnTo>
                      <a:pt x="1319503" y="907593"/>
                    </a:lnTo>
                    <a:lnTo>
                      <a:pt x="1311242" y="928870"/>
                    </a:lnTo>
                    <a:lnTo>
                      <a:pt x="1302981" y="949829"/>
                    </a:lnTo>
                    <a:lnTo>
                      <a:pt x="1293449" y="970471"/>
                    </a:lnTo>
                    <a:lnTo>
                      <a:pt x="1283282" y="990477"/>
                    </a:lnTo>
                    <a:lnTo>
                      <a:pt x="1272797" y="1010484"/>
                    </a:lnTo>
                    <a:lnTo>
                      <a:pt x="1261359" y="1029855"/>
                    </a:lnTo>
                    <a:lnTo>
                      <a:pt x="1261359" y="1030172"/>
                    </a:lnTo>
                    <a:lnTo>
                      <a:pt x="1261042" y="1030490"/>
                    </a:lnTo>
                    <a:lnTo>
                      <a:pt x="1261042" y="1030808"/>
                    </a:lnTo>
                    <a:lnTo>
                      <a:pt x="1260724" y="1031443"/>
                    </a:lnTo>
                    <a:lnTo>
                      <a:pt x="1253099" y="1045098"/>
                    </a:lnTo>
                    <a:lnTo>
                      <a:pt x="1245791" y="1058753"/>
                    </a:lnTo>
                    <a:lnTo>
                      <a:pt x="1237530" y="1071773"/>
                    </a:lnTo>
                    <a:lnTo>
                      <a:pt x="1229269" y="1084476"/>
                    </a:lnTo>
                    <a:lnTo>
                      <a:pt x="1220691" y="1097178"/>
                    </a:lnTo>
                    <a:lnTo>
                      <a:pt x="1212112" y="1109563"/>
                    </a:lnTo>
                    <a:lnTo>
                      <a:pt x="1194002" y="1134333"/>
                    </a:lnTo>
                    <a:lnTo>
                      <a:pt x="1175892" y="1158785"/>
                    </a:lnTo>
                    <a:lnTo>
                      <a:pt x="1157146" y="1183873"/>
                    </a:lnTo>
                    <a:lnTo>
                      <a:pt x="1147932" y="1196575"/>
                    </a:lnTo>
                    <a:lnTo>
                      <a:pt x="1139354" y="1209913"/>
                    </a:lnTo>
                    <a:lnTo>
                      <a:pt x="1130458" y="1223250"/>
                    </a:lnTo>
                    <a:lnTo>
                      <a:pt x="1121561" y="1236906"/>
                    </a:lnTo>
                    <a:lnTo>
                      <a:pt x="1112983" y="1251513"/>
                    </a:lnTo>
                    <a:lnTo>
                      <a:pt x="1105040" y="1266439"/>
                    </a:lnTo>
                    <a:lnTo>
                      <a:pt x="1097097" y="1281682"/>
                    </a:lnTo>
                    <a:lnTo>
                      <a:pt x="1089153" y="1297560"/>
                    </a:lnTo>
                    <a:lnTo>
                      <a:pt x="1082164" y="1314391"/>
                    </a:lnTo>
                    <a:lnTo>
                      <a:pt x="1075174" y="1331857"/>
                    </a:lnTo>
                    <a:lnTo>
                      <a:pt x="1068819" y="1350275"/>
                    </a:lnTo>
                    <a:lnTo>
                      <a:pt x="1062783" y="1369329"/>
                    </a:lnTo>
                    <a:lnTo>
                      <a:pt x="1057699" y="1389336"/>
                    </a:lnTo>
                    <a:lnTo>
                      <a:pt x="1054839" y="1399815"/>
                    </a:lnTo>
                    <a:lnTo>
                      <a:pt x="1052615" y="1410295"/>
                    </a:lnTo>
                    <a:lnTo>
                      <a:pt x="1050391" y="1421092"/>
                    </a:lnTo>
                    <a:lnTo>
                      <a:pt x="1048485" y="1432524"/>
                    </a:lnTo>
                    <a:lnTo>
                      <a:pt x="1046579" y="1443956"/>
                    </a:lnTo>
                    <a:lnTo>
                      <a:pt x="1044672" y="1455706"/>
                    </a:lnTo>
                    <a:lnTo>
                      <a:pt x="1042766" y="1467456"/>
                    </a:lnTo>
                    <a:lnTo>
                      <a:pt x="1041495" y="1479841"/>
                    </a:lnTo>
                    <a:lnTo>
                      <a:pt x="1040224" y="1492543"/>
                    </a:lnTo>
                    <a:lnTo>
                      <a:pt x="1039271" y="1505246"/>
                    </a:lnTo>
                    <a:lnTo>
                      <a:pt x="1038636" y="1518583"/>
                    </a:lnTo>
                    <a:lnTo>
                      <a:pt x="1037682" y="1531921"/>
                    </a:lnTo>
                    <a:lnTo>
                      <a:pt x="1037365" y="1546211"/>
                    </a:lnTo>
                    <a:lnTo>
                      <a:pt x="1037047" y="1560184"/>
                    </a:lnTo>
                    <a:lnTo>
                      <a:pt x="1036729" y="1565583"/>
                    </a:lnTo>
                    <a:lnTo>
                      <a:pt x="1035776" y="1571299"/>
                    </a:lnTo>
                    <a:lnTo>
                      <a:pt x="1034505" y="1576697"/>
                    </a:lnTo>
                    <a:lnTo>
                      <a:pt x="1032599" y="1582096"/>
                    </a:lnTo>
                    <a:lnTo>
                      <a:pt x="1030057" y="1586542"/>
                    </a:lnTo>
                    <a:lnTo>
                      <a:pt x="1027198" y="1591305"/>
                    </a:lnTo>
                    <a:lnTo>
                      <a:pt x="1024020" y="1595751"/>
                    </a:lnTo>
                    <a:lnTo>
                      <a:pt x="1020208" y="1599562"/>
                    </a:lnTo>
                    <a:lnTo>
                      <a:pt x="1016395" y="1603055"/>
                    </a:lnTo>
                    <a:lnTo>
                      <a:pt x="1012265" y="1606548"/>
                    </a:lnTo>
                    <a:lnTo>
                      <a:pt x="1007499" y="1609089"/>
                    </a:lnTo>
                    <a:lnTo>
                      <a:pt x="1002733" y="1611629"/>
                    </a:lnTo>
                    <a:lnTo>
                      <a:pt x="997649" y="1613217"/>
                    </a:lnTo>
                    <a:lnTo>
                      <a:pt x="992248" y="1614805"/>
                    </a:lnTo>
                    <a:lnTo>
                      <a:pt x="986847" y="1615758"/>
                    </a:lnTo>
                    <a:lnTo>
                      <a:pt x="980810" y="1616075"/>
                    </a:lnTo>
                    <a:lnTo>
                      <a:pt x="679609" y="1616075"/>
                    </a:lnTo>
                    <a:lnTo>
                      <a:pt x="377772" y="1616075"/>
                    </a:lnTo>
                    <a:lnTo>
                      <a:pt x="371736" y="1615758"/>
                    </a:lnTo>
                    <a:lnTo>
                      <a:pt x="366334" y="1614805"/>
                    </a:lnTo>
                    <a:lnTo>
                      <a:pt x="360933" y="1613217"/>
                    </a:lnTo>
                    <a:lnTo>
                      <a:pt x="355850" y="1611629"/>
                    </a:lnTo>
                    <a:lnTo>
                      <a:pt x="351084" y="1609089"/>
                    </a:lnTo>
                    <a:lnTo>
                      <a:pt x="346318" y="1606548"/>
                    </a:lnTo>
                    <a:lnTo>
                      <a:pt x="342187" y="1603055"/>
                    </a:lnTo>
                    <a:lnTo>
                      <a:pt x="338057" y="1599562"/>
                    </a:lnTo>
                    <a:lnTo>
                      <a:pt x="334562" y="1595751"/>
                    </a:lnTo>
                    <a:lnTo>
                      <a:pt x="331385" y="1591305"/>
                    </a:lnTo>
                    <a:lnTo>
                      <a:pt x="328525" y="1586859"/>
                    </a:lnTo>
                    <a:lnTo>
                      <a:pt x="325984" y="1582096"/>
                    </a:lnTo>
                    <a:lnTo>
                      <a:pt x="324077" y="1576697"/>
                    </a:lnTo>
                    <a:lnTo>
                      <a:pt x="322806" y="1571616"/>
                    </a:lnTo>
                    <a:lnTo>
                      <a:pt x="321853" y="1565900"/>
                    </a:lnTo>
                    <a:lnTo>
                      <a:pt x="321535" y="1560184"/>
                    </a:lnTo>
                    <a:lnTo>
                      <a:pt x="321218" y="1546211"/>
                    </a:lnTo>
                    <a:lnTo>
                      <a:pt x="320900" y="1531921"/>
                    </a:lnTo>
                    <a:lnTo>
                      <a:pt x="320265" y="1518583"/>
                    </a:lnTo>
                    <a:lnTo>
                      <a:pt x="319311" y="1505246"/>
                    </a:lnTo>
                    <a:lnTo>
                      <a:pt x="318358" y="1492543"/>
                    </a:lnTo>
                    <a:lnTo>
                      <a:pt x="317087" y="1479841"/>
                    </a:lnTo>
                    <a:lnTo>
                      <a:pt x="315816" y="1467456"/>
                    </a:lnTo>
                    <a:lnTo>
                      <a:pt x="313910" y="1455706"/>
                    </a:lnTo>
                    <a:lnTo>
                      <a:pt x="312004" y="1443956"/>
                    </a:lnTo>
                    <a:lnTo>
                      <a:pt x="310415" y="1432524"/>
                    </a:lnTo>
                    <a:lnTo>
                      <a:pt x="308191" y="1421409"/>
                    </a:lnTo>
                    <a:lnTo>
                      <a:pt x="305967" y="1410295"/>
                    </a:lnTo>
                    <a:lnTo>
                      <a:pt x="303743" y="1399815"/>
                    </a:lnTo>
                    <a:lnTo>
                      <a:pt x="301201" y="1389336"/>
                    </a:lnTo>
                    <a:lnTo>
                      <a:pt x="295800" y="1369329"/>
                    </a:lnTo>
                    <a:lnTo>
                      <a:pt x="289763" y="1350275"/>
                    </a:lnTo>
                    <a:lnTo>
                      <a:pt x="283409" y="1331857"/>
                    </a:lnTo>
                    <a:lnTo>
                      <a:pt x="276419" y="1314391"/>
                    </a:lnTo>
                    <a:lnTo>
                      <a:pt x="269429" y="1297560"/>
                    </a:lnTo>
                    <a:lnTo>
                      <a:pt x="261804" y="1281682"/>
                    </a:lnTo>
                    <a:lnTo>
                      <a:pt x="253543" y="1266439"/>
                    </a:lnTo>
                    <a:lnTo>
                      <a:pt x="245600" y="1251513"/>
                    </a:lnTo>
                    <a:lnTo>
                      <a:pt x="237021" y="1236906"/>
                    </a:lnTo>
                    <a:lnTo>
                      <a:pt x="228125" y="1223250"/>
                    </a:lnTo>
                    <a:lnTo>
                      <a:pt x="219229" y="1209913"/>
                    </a:lnTo>
                    <a:lnTo>
                      <a:pt x="210650" y="1196575"/>
                    </a:lnTo>
                    <a:lnTo>
                      <a:pt x="201436" y="1183873"/>
                    </a:lnTo>
                    <a:lnTo>
                      <a:pt x="183008" y="1158785"/>
                    </a:lnTo>
                    <a:lnTo>
                      <a:pt x="164580" y="1134333"/>
                    </a:lnTo>
                    <a:lnTo>
                      <a:pt x="146470" y="1109563"/>
                    </a:lnTo>
                    <a:lnTo>
                      <a:pt x="137892" y="1097178"/>
                    </a:lnTo>
                    <a:lnTo>
                      <a:pt x="129313" y="1084476"/>
                    </a:lnTo>
                    <a:lnTo>
                      <a:pt x="121052" y="1071773"/>
                    </a:lnTo>
                    <a:lnTo>
                      <a:pt x="112792" y="1058753"/>
                    </a:lnTo>
                    <a:lnTo>
                      <a:pt x="105484" y="1045098"/>
                    </a:lnTo>
                    <a:lnTo>
                      <a:pt x="97859" y="1031443"/>
                    </a:lnTo>
                    <a:lnTo>
                      <a:pt x="97541" y="1030808"/>
                    </a:lnTo>
                    <a:lnTo>
                      <a:pt x="97223" y="1030490"/>
                    </a:lnTo>
                    <a:lnTo>
                      <a:pt x="97541" y="1030490"/>
                    </a:lnTo>
                    <a:lnTo>
                      <a:pt x="97541" y="1030172"/>
                    </a:lnTo>
                    <a:lnTo>
                      <a:pt x="97223" y="1029855"/>
                    </a:lnTo>
                    <a:lnTo>
                      <a:pt x="85785" y="1010484"/>
                    </a:lnTo>
                    <a:lnTo>
                      <a:pt x="75300" y="990477"/>
                    </a:lnTo>
                    <a:lnTo>
                      <a:pt x="65133" y="970471"/>
                    </a:lnTo>
                    <a:lnTo>
                      <a:pt x="55602" y="949829"/>
                    </a:lnTo>
                    <a:lnTo>
                      <a:pt x="47341" y="928870"/>
                    </a:lnTo>
                    <a:lnTo>
                      <a:pt x="39080" y="907593"/>
                    </a:lnTo>
                    <a:lnTo>
                      <a:pt x="31772" y="885999"/>
                    </a:lnTo>
                    <a:lnTo>
                      <a:pt x="25418" y="864405"/>
                    </a:lnTo>
                    <a:lnTo>
                      <a:pt x="22241" y="853290"/>
                    </a:lnTo>
                    <a:lnTo>
                      <a:pt x="19381" y="842175"/>
                    </a:lnTo>
                    <a:lnTo>
                      <a:pt x="16839" y="831061"/>
                    </a:lnTo>
                    <a:lnTo>
                      <a:pt x="14298" y="819629"/>
                    </a:lnTo>
                    <a:lnTo>
                      <a:pt x="12073" y="808196"/>
                    </a:lnTo>
                    <a:lnTo>
                      <a:pt x="10167" y="796764"/>
                    </a:lnTo>
                    <a:lnTo>
                      <a:pt x="7943" y="785332"/>
                    </a:lnTo>
                    <a:lnTo>
                      <a:pt x="6354" y="773900"/>
                    </a:lnTo>
                    <a:lnTo>
                      <a:pt x="4766" y="762150"/>
                    </a:lnTo>
                    <a:lnTo>
                      <a:pt x="3495" y="750718"/>
                    </a:lnTo>
                    <a:lnTo>
                      <a:pt x="2224" y="738968"/>
                    </a:lnTo>
                    <a:lnTo>
                      <a:pt x="1589" y="726900"/>
                    </a:lnTo>
                    <a:lnTo>
                      <a:pt x="635" y="715151"/>
                    </a:lnTo>
                    <a:lnTo>
                      <a:pt x="318" y="703401"/>
                    </a:lnTo>
                    <a:lnTo>
                      <a:pt x="0" y="691333"/>
                    </a:lnTo>
                    <a:lnTo>
                      <a:pt x="0" y="679266"/>
                    </a:lnTo>
                    <a:lnTo>
                      <a:pt x="0" y="661800"/>
                    </a:lnTo>
                    <a:lnTo>
                      <a:pt x="635" y="644334"/>
                    </a:lnTo>
                    <a:lnTo>
                      <a:pt x="1906" y="626868"/>
                    </a:lnTo>
                    <a:lnTo>
                      <a:pt x="3177" y="610037"/>
                    </a:lnTo>
                    <a:lnTo>
                      <a:pt x="5084" y="592571"/>
                    </a:lnTo>
                    <a:lnTo>
                      <a:pt x="7625" y="576058"/>
                    </a:lnTo>
                    <a:lnTo>
                      <a:pt x="10485" y="559227"/>
                    </a:lnTo>
                    <a:lnTo>
                      <a:pt x="13662" y="542397"/>
                    </a:lnTo>
                    <a:lnTo>
                      <a:pt x="17157" y="525883"/>
                    </a:lnTo>
                    <a:lnTo>
                      <a:pt x="21287" y="509370"/>
                    </a:lnTo>
                    <a:lnTo>
                      <a:pt x="25736" y="493492"/>
                    </a:lnTo>
                    <a:lnTo>
                      <a:pt x="30184" y="477614"/>
                    </a:lnTo>
                    <a:lnTo>
                      <a:pt x="35585" y="461418"/>
                    </a:lnTo>
                    <a:lnTo>
                      <a:pt x="40986" y="445858"/>
                    </a:lnTo>
                    <a:lnTo>
                      <a:pt x="47023" y="430297"/>
                    </a:lnTo>
                    <a:lnTo>
                      <a:pt x="53060" y="414737"/>
                    </a:lnTo>
                    <a:lnTo>
                      <a:pt x="59732" y="399811"/>
                    </a:lnTo>
                    <a:lnTo>
                      <a:pt x="66722" y="384886"/>
                    </a:lnTo>
                    <a:lnTo>
                      <a:pt x="74029" y="370278"/>
                    </a:lnTo>
                    <a:lnTo>
                      <a:pt x="81973" y="355670"/>
                    </a:lnTo>
                    <a:lnTo>
                      <a:pt x="89598" y="341380"/>
                    </a:lnTo>
                    <a:lnTo>
                      <a:pt x="98176" y="327089"/>
                    </a:lnTo>
                    <a:lnTo>
                      <a:pt x="106755" y="313434"/>
                    </a:lnTo>
                    <a:lnTo>
                      <a:pt x="115969" y="299779"/>
                    </a:lnTo>
                    <a:lnTo>
                      <a:pt x="124865" y="286124"/>
                    </a:lnTo>
                    <a:lnTo>
                      <a:pt x="134714" y="272786"/>
                    </a:lnTo>
                    <a:lnTo>
                      <a:pt x="144564" y="260084"/>
                    </a:lnTo>
                    <a:lnTo>
                      <a:pt x="155049" y="247381"/>
                    </a:lnTo>
                    <a:lnTo>
                      <a:pt x="165534" y="234996"/>
                    </a:lnTo>
                    <a:lnTo>
                      <a:pt x="176336" y="222611"/>
                    </a:lnTo>
                    <a:lnTo>
                      <a:pt x="187456" y="210861"/>
                    </a:lnTo>
                    <a:lnTo>
                      <a:pt x="198894" y="199112"/>
                    </a:lnTo>
                    <a:lnTo>
                      <a:pt x="210650" y="187679"/>
                    </a:lnTo>
                    <a:lnTo>
                      <a:pt x="222406" y="176565"/>
                    </a:lnTo>
                    <a:lnTo>
                      <a:pt x="234797" y="165768"/>
                    </a:lnTo>
                    <a:lnTo>
                      <a:pt x="247188" y="155288"/>
                    </a:lnTo>
                    <a:lnTo>
                      <a:pt x="259897" y="144808"/>
                    </a:lnTo>
                    <a:lnTo>
                      <a:pt x="272606" y="135282"/>
                    </a:lnTo>
                    <a:lnTo>
                      <a:pt x="285951" y="125437"/>
                    </a:lnTo>
                    <a:lnTo>
                      <a:pt x="299295" y="116228"/>
                    </a:lnTo>
                    <a:lnTo>
                      <a:pt x="312957" y="107019"/>
                    </a:lnTo>
                    <a:lnTo>
                      <a:pt x="326937" y="98444"/>
                    </a:lnTo>
                    <a:lnTo>
                      <a:pt x="341234" y="90188"/>
                    </a:lnTo>
                    <a:lnTo>
                      <a:pt x="355532" y="82249"/>
                    </a:lnTo>
                    <a:lnTo>
                      <a:pt x="369829" y="74310"/>
                    </a:lnTo>
                    <a:lnTo>
                      <a:pt x="384445" y="67323"/>
                    </a:lnTo>
                    <a:lnTo>
                      <a:pt x="399695" y="60019"/>
                    </a:lnTo>
                    <a:lnTo>
                      <a:pt x="414946" y="53668"/>
                    </a:lnTo>
                    <a:lnTo>
                      <a:pt x="430197" y="47317"/>
                    </a:lnTo>
                    <a:lnTo>
                      <a:pt x="445765" y="41601"/>
                    </a:lnTo>
                    <a:lnTo>
                      <a:pt x="461333" y="35885"/>
                    </a:lnTo>
                    <a:lnTo>
                      <a:pt x="477220" y="30804"/>
                    </a:lnTo>
                    <a:lnTo>
                      <a:pt x="493423" y="25723"/>
                    </a:lnTo>
                    <a:lnTo>
                      <a:pt x="509310" y="21594"/>
                    </a:lnTo>
                    <a:lnTo>
                      <a:pt x="525831" y="17784"/>
                    </a:lnTo>
                    <a:lnTo>
                      <a:pt x="542353" y="13973"/>
                    </a:lnTo>
                    <a:lnTo>
                      <a:pt x="558874" y="10797"/>
                    </a:lnTo>
                    <a:lnTo>
                      <a:pt x="576031" y="7939"/>
                    </a:lnTo>
                    <a:lnTo>
                      <a:pt x="592871" y="5399"/>
                    </a:lnTo>
                    <a:lnTo>
                      <a:pt x="610028" y="3493"/>
                    </a:lnTo>
                    <a:lnTo>
                      <a:pt x="626867" y="2223"/>
                    </a:lnTo>
                    <a:lnTo>
                      <a:pt x="644342" y="953"/>
                    </a:lnTo>
                    <a:lnTo>
                      <a:pt x="661816" y="318"/>
                    </a:lnTo>
                    <a:lnTo>
                      <a:pt x="679609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bIns="504000" anchor="b">
                <a:normAutofit/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/>
              <a:p>
                <a:pPr algn="ctr">
                  <a:defRPr/>
                </a:pPr>
                <a:r>
                  <a:rPr lang="en-US" altLang="zh-CN" sz="2400" b="1" dirty="0">
                    <a:solidFill>
                      <a:srgbClr val="FFFFFF"/>
                    </a:solidFill>
                  </a:rPr>
                  <a:t>02</a:t>
                </a:r>
                <a:endParaRPr lang="zh-CN" altLang="en-US" sz="2400" b="1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69" name="矩形 68"/>
              <p:cNvSpPr/>
              <p:nvPr>
                <p:custDataLst>
                  <p:tags r:id="rId11"/>
                </p:custDataLst>
              </p:nvPr>
            </p:nvSpPr>
            <p:spPr>
              <a:xfrm rot="19258932">
                <a:off x="2348464" y="3035067"/>
                <a:ext cx="132182" cy="50955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>
                <a:normAutofit fontScale="25000" lnSpcReduction="20000"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70" name="矩形 69"/>
              <p:cNvSpPr/>
              <p:nvPr>
                <p:custDataLst>
                  <p:tags r:id="rId12"/>
                </p:custDataLst>
              </p:nvPr>
            </p:nvSpPr>
            <p:spPr>
              <a:xfrm rot="5400000">
                <a:off x="1839173" y="2695432"/>
                <a:ext cx="132182" cy="50955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>
                <a:normAutofit fontScale="25000" lnSpcReduction="20000"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71" name="矩形 70"/>
              <p:cNvSpPr/>
              <p:nvPr>
                <p:custDataLst>
                  <p:tags r:id="rId13"/>
                </p:custDataLst>
              </p:nvPr>
            </p:nvSpPr>
            <p:spPr>
              <a:xfrm rot="2341068" flipH="1">
                <a:off x="1352754" y="3013669"/>
                <a:ext cx="132182" cy="50955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>
                <a:normAutofit fontScale="25000" lnSpcReduction="20000"/>
              </a:bodyPr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7" name="标题 1"/>
            <p:cNvSpPr txBox="1"/>
            <p:nvPr>
              <p:custDataLst>
                <p:tags r:id="rId9"/>
              </p:custDataLst>
            </p:nvPr>
          </p:nvSpPr>
          <p:spPr>
            <a:xfrm>
              <a:off x="311500" y="2729622"/>
              <a:ext cx="1937252" cy="15763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/>
              </a:lvl1pPr>
            </a:lstStyle>
            <a:p>
              <a:pPr algn="just">
                <a:lnSpc>
                  <a:spcPct val="110000"/>
                </a:lnSpc>
              </a:pPr>
              <a:r>
                <a:rPr lang="en-US" altLang="zh-CN" sz="14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抓培训，练就基本功，安全队伍组成比较复杂，必然存在着水平参差不齐的客观事实，因此，必须适应安全生产新形势，安全人员要不断参加培训，提高安全素质</a:t>
              </a:r>
              <a:r>
                <a:rPr lang="zh-CN" altLang="en-US" sz="14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</a:p>
          </p:txBody>
        </p:sp>
      </p:grpSp>
      <p:grpSp>
        <p:nvGrpSpPr>
          <p:cNvPr id="72" name="组合 71"/>
          <p:cNvGrpSpPr/>
          <p:nvPr>
            <p:custDataLst>
              <p:tags r:id="rId3"/>
            </p:custDataLst>
          </p:nvPr>
        </p:nvGrpSpPr>
        <p:grpSpPr>
          <a:xfrm>
            <a:off x="6120765" y="2443480"/>
            <a:ext cx="2052320" cy="2432050"/>
            <a:chOff x="345295" y="1044980"/>
            <a:chExt cx="1851055" cy="2194032"/>
          </a:xfrm>
        </p:grpSpPr>
        <p:grpSp>
          <p:nvGrpSpPr>
            <p:cNvPr id="73" name="组合 72"/>
            <p:cNvGrpSpPr/>
            <p:nvPr/>
          </p:nvGrpSpPr>
          <p:grpSpPr>
            <a:xfrm>
              <a:off x="762709" y="1044980"/>
              <a:ext cx="1034842" cy="1335540"/>
              <a:chOff x="1352754" y="2654819"/>
              <a:chExt cx="1127892" cy="1507611"/>
            </a:xfrm>
          </p:grpSpPr>
          <p:sp>
            <p:nvSpPr>
              <p:cNvPr id="76" name="KSO_Shape"/>
              <p:cNvSpPr/>
              <p:nvPr>
                <p:custDataLst>
                  <p:tags r:id="rId5"/>
                </p:custDataLst>
              </p:nvPr>
            </p:nvSpPr>
            <p:spPr bwMode="auto">
              <a:xfrm>
                <a:off x="1512362" y="2911188"/>
                <a:ext cx="790369" cy="1251242"/>
              </a:xfrm>
              <a:custGeom>
                <a:avLst/>
                <a:gdLst>
                  <a:gd name="T0" fmla="*/ 839696 w 1358900"/>
                  <a:gd name="T1" fmla="*/ 2086152 h 2151063"/>
                  <a:gd name="T2" fmla="*/ 752405 w 1358900"/>
                  <a:gd name="T3" fmla="*/ 2140511 h 2151063"/>
                  <a:gd name="T4" fmla="*/ 632619 w 1358900"/>
                  <a:gd name="T5" fmla="*/ 2146906 h 2151063"/>
                  <a:gd name="T6" fmla="*/ 534815 w 1358900"/>
                  <a:gd name="T7" fmla="*/ 2102140 h 2151063"/>
                  <a:gd name="T8" fmla="*/ 492444 w 1358900"/>
                  <a:gd name="T9" fmla="*/ 2023160 h 2151063"/>
                  <a:gd name="T10" fmla="*/ 978873 w 1358900"/>
                  <a:gd name="T11" fmla="*/ 1877587 h 2151063"/>
                  <a:gd name="T12" fmla="*/ 975704 w 1358900"/>
                  <a:gd name="T13" fmla="*/ 1949593 h 2151063"/>
                  <a:gd name="T14" fmla="*/ 411711 w 1358900"/>
                  <a:gd name="T15" fmla="*/ 1968795 h 2151063"/>
                  <a:gd name="T16" fmla="*/ 369887 w 1358900"/>
                  <a:gd name="T17" fmla="*/ 1911190 h 2151063"/>
                  <a:gd name="T18" fmla="*/ 411711 w 1358900"/>
                  <a:gd name="T19" fmla="*/ 1853585 h 2151063"/>
                  <a:gd name="T20" fmla="*/ 971585 w 1358900"/>
                  <a:gd name="T21" fmla="*/ 1709923 h 2151063"/>
                  <a:gd name="T22" fmla="*/ 981725 w 1358900"/>
                  <a:gd name="T23" fmla="*/ 1781479 h 2151063"/>
                  <a:gd name="T24" fmla="*/ 423435 w 1358900"/>
                  <a:gd name="T25" fmla="*/ 1812604 h 2151063"/>
                  <a:gd name="T26" fmla="*/ 370837 w 1358900"/>
                  <a:gd name="T27" fmla="*/ 1764793 h 2151063"/>
                  <a:gd name="T28" fmla="*/ 401255 w 1358900"/>
                  <a:gd name="T29" fmla="*/ 1699655 h 2151063"/>
                  <a:gd name="T30" fmla="*/ 1212263 w 1358900"/>
                  <a:gd name="T31" fmla="*/ 1027536 h 2151063"/>
                  <a:gd name="T32" fmla="*/ 1162712 w 1358900"/>
                  <a:gd name="T33" fmla="*/ 1009170 h 2151063"/>
                  <a:gd name="T34" fmla="*/ 1164344 w 1358900"/>
                  <a:gd name="T35" fmla="*/ 1001189 h 2151063"/>
                  <a:gd name="T36" fmla="*/ 686421 w 1358900"/>
                  <a:gd name="T37" fmla="*/ 65405 h 2151063"/>
                  <a:gd name="T38" fmla="*/ 812725 w 1358900"/>
                  <a:gd name="T39" fmla="*/ 98736 h 2151063"/>
                  <a:gd name="T40" fmla="*/ 977427 w 1358900"/>
                  <a:gd name="T41" fmla="*/ 180633 h 2151063"/>
                  <a:gd name="T42" fmla="*/ 1110078 w 1358900"/>
                  <a:gd name="T43" fmla="*/ 304113 h 2151063"/>
                  <a:gd name="T44" fmla="*/ 1201791 w 1358900"/>
                  <a:gd name="T45" fmla="*/ 459019 h 2151063"/>
                  <a:gd name="T46" fmla="*/ 1244633 w 1358900"/>
                  <a:gd name="T47" fmla="*/ 632970 h 2151063"/>
                  <a:gd name="T48" fmla="*/ 1235747 w 1358900"/>
                  <a:gd name="T49" fmla="*/ 811683 h 2151063"/>
                  <a:gd name="T50" fmla="*/ 1175451 w 1358900"/>
                  <a:gd name="T51" fmla="*/ 981191 h 2151063"/>
                  <a:gd name="T52" fmla="*/ 1166089 w 1358900"/>
                  <a:gd name="T53" fmla="*/ 998015 h 2151063"/>
                  <a:gd name="T54" fmla="*/ 1093258 w 1358900"/>
                  <a:gd name="T55" fmla="*/ 1114194 h 2151063"/>
                  <a:gd name="T56" fmla="*/ 995199 w 1358900"/>
                  <a:gd name="T57" fmla="*/ 1298621 h 2151063"/>
                  <a:gd name="T58" fmla="*/ 972667 w 1358900"/>
                  <a:gd name="T59" fmla="*/ 1488761 h 2151063"/>
                  <a:gd name="T60" fmla="*/ 1011066 w 1358900"/>
                  <a:gd name="T61" fmla="*/ 1334490 h 2151063"/>
                  <a:gd name="T62" fmla="*/ 1111982 w 1358900"/>
                  <a:gd name="T63" fmla="*/ 1164665 h 2151063"/>
                  <a:gd name="T64" fmla="*/ 1213215 w 1358900"/>
                  <a:gd name="T65" fmla="*/ 1025948 h 2151063"/>
                  <a:gd name="T66" fmla="*/ 1270338 w 1358900"/>
                  <a:gd name="T67" fmla="*/ 912626 h 2151063"/>
                  <a:gd name="T68" fmla="*/ 1310640 w 1358900"/>
                  <a:gd name="T69" fmla="*/ 718359 h 2151063"/>
                  <a:gd name="T70" fmla="*/ 1289061 w 1358900"/>
                  <a:gd name="T71" fmla="*/ 521235 h 2151063"/>
                  <a:gd name="T72" fmla="*/ 1207503 w 1358900"/>
                  <a:gd name="T73" fmla="*/ 340935 h 2151063"/>
                  <a:gd name="T74" fmla="*/ 1074535 w 1358900"/>
                  <a:gd name="T75" fmla="*/ 196187 h 2151063"/>
                  <a:gd name="T76" fmla="*/ 904755 w 1358900"/>
                  <a:gd name="T77" fmla="*/ 100640 h 2151063"/>
                  <a:gd name="T78" fmla="*/ 715934 w 1358900"/>
                  <a:gd name="T79" fmla="*/ 65405 h 2151063"/>
                  <a:gd name="T80" fmla="*/ 865159 w 1358900"/>
                  <a:gd name="T81" fmla="*/ 25723 h 2151063"/>
                  <a:gd name="T82" fmla="*/ 1059288 w 1358900"/>
                  <a:gd name="T83" fmla="*/ 116228 h 2151063"/>
                  <a:gd name="T84" fmla="*/ 1214019 w 1358900"/>
                  <a:gd name="T85" fmla="*/ 260084 h 2151063"/>
                  <a:gd name="T86" fmla="*/ 1317596 w 1358900"/>
                  <a:gd name="T87" fmla="*/ 445858 h 2151063"/>
                  <a:gd name="T88" fmla="*/ 1358582 w 1358900"/>
                  <a:gd name="T89" fmla="*/ 661800 h 2151063"/>
                  <a:gd name="T90" fmla="*/ 1344285 w 1358900"/>
                  <a:gd name="T91" fmla="*/ 819629 h 2151063"/>
                  <a:gd name="T92" fmla="*/ 1261359 w 1358900"/>
                  <a:gd name="T93" fmla="*/ 1030172 h 2151063"/>
                  <a:gd name="T94" fmla="*/ 1147932 w 1358900"/>
                  <a:gd name="T95" fmla="*/ 1196575 h 2151063"/>
                  <a:gd name="T96" fmla="*/ 1054839 w 1358900"/>
                  <a:gd name="T97" fmla="*/ 1399815 h 2151063"/>
                  <a:gd name="T98" fmla="*/ 1037047 w 1358900"/>
                  <a:gd name="T99" fmla="*/ 1560184 h 2151063"/>
                  <a:gd name="T100" fmla="*/ 997649 w 1358900"/>
                  <a:gd name="T101" fmla="*/ 1613217 h 2151063"/>
                  <a:gd name="T102" fmla="*/ 338057 w 1358900"/>
                  <a:gd name="T103" fmla="*/ 1599562 h 2151063"/>
                  <a:gd name="T104" fmla="*/ 318358 w 1358900"/>
                  <a:gd name="T105" fmla="*/ 1492543 h 2151063"/>
                  <a:gd name="T106" fmla="*/ 276419 w 1358900"/>
                  <a:gd name="T107" fmla="*/ 1314391 h 2151063"/>
                  <a:gd name="T108" fmla="*/ 137892 w 1358900"/>
                  <a:gd name="T109" fmla="*/ 1097178 h 2151063"/>
                  <a:gd name="T110" fmla="*/ 65133 w 1358900"/>
                  <a:gd name="T111" fmla="*/ 970471 h 2151063"/>
                  <a:gd name="T112" fmla="*/ 6354 w 1358900"/>
                  <a:gd name="T113" fmla="*/ 773900 h 2151063"/>
                  <a:gd name="T114" fmla="*/ 5084 w 1358900"/>
                  <a:gd name="T115" fmla="*/ 592571 h 2151063"/>
                  <a:gd name="T116" fmla="*/ 66722 w 1358900"/>
                  <a:gd name="T117" fmla="*/ 384886 h 2151063"/>
                  <a:gd name="T118" fmla="*/ 187456 w 1358900"/>
                  <a:gd name="T119" fmla="*/ 210861 h 2151063"/>
                  <a:gd name="T120" fmla="*/ 355532 w 1358900"/>
                  <a:gd name="T121" fmla="*/ 82249 h 2151063"/>
                  <a:gd name="T122" fmla="*/ 558874 w 1358900"/>
                  <a:gd name="T123" fmla="*/ 10797 h 21510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358900" h="2151063">
                    <a:moveTo>
                      <a:pt x="492125" y="2016125"/>
                    </a:moveTo>
                    <a:lnTo>
                      <a:pt x="866775" y="2016125"/>
                    </a:lnTo>
                    <a:lnTo>
                      <a:pt x="866775" y="2023160"/>
                    </a:lnTo>
                    <a:lnTo>
                      <a:pt x="865819" y="2029875"/>
                    </a:lnTo>
                    <a:lnTo>
                      <a:pt x="864864" y="2036590"/>
                    </a:lnTo>
                    <a:lnTo>
                      <a:pt x="863271" y="2043305"/>
                    </a:lnTo>
                    <a:lnTo>
                      <a:pt x="861041" y="2050020"/>
                    </a:lnTo>
                    <a:lnTo>
                      <a:pt x="858811" y="2056415"/>
                    </a:lnTo>
                    <a:lnTo>
                      <a:pt x="855625" y="2062810"/>
                    </a:lnTo>
                    <a:lnTo>
                      <a:pt x="852120" y="2068565"/>
                    </a:lnTo>
                    <a:lnTo>
                      <a:pt x="848616" y="2074961"/>
                    </a:lnTo>
                    <a:lnTo>
                      <a:pt x="844156" y="2080397"/>
                    </a:lnTo>
                    <a:lnTo>
                      <a:pt x="839696" y="2086152"/>
                    </a:lnTo>
                    <a:lnTo>
                      <a:pt x="834917" y="2091588"/>
                    </a:lnTo>
                    <a:lnTo>
                      <a:pt x="829820" y="2097024"/>
                    </a:lnTo>
                    <a:lnTo>
                      <a:pt x="824404" y="2102140"/>
                    </a:lnTo>
                    <a:lnTo>
                      <a:pt x="818351" y="2106936"/>
                    </a:lnTo>
                    <a:lnTo>
                      <a:pt x="812298" y="2111733"/>
                    </a:lnTo>
                    <a:lnTo>
                      <a:pt x="805608" y="2116209"/>
                    </a:lnTo>
                    <a:lnTo>
                      <a:pt x="798918" y="2120366"/>
                    </a:lnTo>
                    <a:lnTo>
                      <a:pt x="791590" y="2124523"/>
                    </a:lnTo>
                    <a:lnTo>
                      <a:pt x="784263" y="2128041"/>
                    </a:lnTo>
                    <a:lnTo>
                      <a:pt x="776936" y="2131878"/>
                    </a:lnTo>
                    <a:lnTo>
                      <a:pt x="768971" y="2135075"/>
                    </a:lnTo>
                    <a:lnTo>
                      <a:pt x="760688" y="2137953"/>
                    </a:lnTo>
                    <a:lnTo>
                      <a:pt x="752405" y="2140511"/>
                    </a:lnTo>
                    <a:lnTo>
                      <a:pt x="743803" y="2142749"/>
                    </a:lnTo>
                    <a:lnTo>
                      <a:pt x="735202" y="2145307"/>
                    </a:lnTo>
                    <a:lnTo>
                      <a:pt x="726281" y="2146906"/>
                    </a:lnTo>
                    <a:lnTo>
                      <a:pt x="717361" y="2148505"/>
                    </a:lnTo>
                    <a:lnTo>
                      <a:pt x="708122" y="2149784"/>
                    </a:lnTo>
                    <a:lnTo>
                      <a:pt x="698565" y="2150424"/>
                    </a:lnTo>
                    <a:lnTo>
                      <a:pt x="689007" y="2151063"/>
                    </a:lnTo>
                    <a:lnTo>
                      <a:pt x="679769" y="2151063"/>
                    </a:lnTo>
                    <a:lnTo>
                      <a:pt x="669893" y="2151063"/>
                    </a:lnTo>
                    <a:lnTo>
                      <a:pt x="660335" y="2150424"/>
                    </a:lnTo>
                    <a:lnTo>
                      <a:pt x="650778" y="2149784"/>
                    </a:lnTo>
                    <a:lnTo>
                      <a:pt x="641539" y="2148505"/>
                    </a:lnTo>
                    <a:lnTo>
                      <a:pt x="632619" y="2146906"/>
                    </a:lnTo>
                    <a:lnTo>
                      <a:pt x="623699" y="2145307"/>
                    </a:lnTo>
                    <a:lnTo>
                      <a:pt x="615097" y="2142749"/>
                    </a:lnTo>
                    <a:lnTo>
                      <a:pt x="606495" y="2140511"/>
                    </a:lnTo>
                    <a:lnTo>
                      <a:pt x="598212" y="2137953"/>
                    </a:lnTo>
                    <a:lnTo>
                      <a:pt x="590248" y="2135075"/>
                    </a:lnTo>
                    <a:lnTo>
                      <a:pt x="582283" y="2131878"/>
                    </a:lnTo>
                    <a:lnTo>
                      <a:pt x="574637" y="2128041"/>
                    </a:lnTo>
                    <a:lnTo>
                      <a:pt x="567310" y="2124523"/>
                    </a:lnTo>
                    <a:lnTo>
                      <a:pt x="559983" y="2120366"/>
                    </a:lnTo>
                    <a:lnTo>
                      <a:pt x="553292" y="2116209"/>
                    </a:lnTo>
                    <a:lnTo>
                      <a:pt x="546921" y="2111733"/>
                    </a:lnTo>
                    <a:lnTo>
                      <a:pt x="540868" y="2106936"/>
                    </a:lnTo>
                    <a:lnTo>
                      <a:pt x="534815" y="2102140"/>
                    </a:lnTo>
                    <a:lnTo>
                      <a:pt x="529399" y="2097024"/>
                    </a:lnTo>
                    <a:lnTo>
                      <a:pt x="523983" y="2091588"/>
                    </a:lnTo>
                    <a:lnTo>
                      <a:pt x="519204" y="2086152"/>
                    </a:lnTo>
                    <a:lnTo>
                      <a:pt x="514744" y="2080397"/>
                    </a:lnTo>
                    <a:lnTo>
                      <a:pt x="510284" y="2074961"/>
                    </a:lnTo>
                    <a:lnTo>
                      <a:pt x="506780" y="2068565"/>
                    </a:lnTo>
                    <a:lnTo>
                      <a:pt x="503594" y="2062810"/>
                    </a:lnTo>
                    <a:lnTo>
                      <a:pt x="500408" y="2056415"/>
                    </a:lnTo>
                    <a:lnTo>
                      <a:pt x="497860" y="2050020"/>
                    </a:lnTo>
                    <a:lnTo>
                      <a:pt x="495629" y="2043305"/>
                    </a:lnTo>
                    <a:lnTo>
                      <a:pt x="494037" y="2036590"/>
                    </a:lnTo>
                    <a:lnTo>
                      <a:pt x="493081" y="2029875"/>
                    </a:lnTo>
                    <a:lnTo>
                      <a:pt x="492444" y="2023160"/>
                    </a:lnTo>
                    <a:lnTo>
                      <a:pt x="492125" y="2016125"/>
                    </a:lnTo>
                    <a:close/>
                    <a:moveTo>
                      <a:pt x="429455" y="1851025"/>
                    </a:moveTo>
                    <a:lnTo>
                      <a:pt x="929444" y="1851025"/>
                    </a:lnTo>
                    <a:lnTo>
                      <a:pt x="935464" y="1851345"/>
                    </a:lnTo>
                    <a:lnTo>
                      <a:pt x="941485" y="1852305"/>
                    </a:lnTo>
                    <a:lnTo>
                      <a:pt x="947188" y="1853585"/>
                    </a:lnTo>
                    <a:lnTo>
                      <a:pt x="952574" y="1855825"/>
                    </a:lnTo>
                    <a:lnTo>
                      <a:pt x="957644" y="1858066"/>
                    </a:lnTo>
                    <a:lnTo>
                      <a:pt x="963030" y="1861266"/>
                    </a:lnTo>
                    <a:lnTo>
                      <a:pt x="967466" y="1864786"/>
                    </a:lnTo>
                    <a:lnTo>
                      <a:pt x="971585" y="1868626"/>
                    </a:lnTo>
                    <a:lnTo>
                      <a:pt x="975704" y="1873107"/>
                    </a:lnTo>
                    <a:lnTo>
                      <a:pt x="978873" y="1877587"/>
                    </a:lnTo>
                    <a:lnTo>
                      <a:pt x="981725" y="1882388"/>
                    </a:lnTo>
                    <a:lnTo>
                      <a:pt x="984259" y="1887828"/>
                    </a:lnTo>
                    <a:lnTo>
                      <a:pt x="986477" y="1893268"/>
                    </a:lnTo>
                    <a:lnTo>
                      <a:pt x="988062" y="1899029"/>
                    </a:lnTo>
                    <a:lnTo>
                      <a:pt x="988695" y="1905109"/>
                    </a:lnTo>
                    <a:lnTo>
                      <a:pt x="989012" y="1911190"/>
                    </a:lnTo>
                    <a:lnTo>
                      <a:pt x="988695" y="1917270"/>
                    </a:lnTo>
                    <a:lnTo>
                      <a:pt x="988062" y="1923351"/>
                    </a:lnTo>
                    <a:lnTo>
                      <a:pt x="986477" y="1929111"/>
                    </a:lnTo>
                    <a:lnTo>
                      <a:pt x="984259" y="1934872"/>
                    </a:lnTo>
                    <a:lnTo>
                      <a:pt x="981725" y="1939992"/>
                    </a:lnTo>
                    <a:lnTo>
                      <a:pt x="978873" y="1945113"/>
                    </a:lnTo>
                    <a:lnTo>
                      <a:pt x="975704" y="1949593"/>
                    </a:lnTo>
                    <a:lnTo>
                      <a:pt x="971585" y="1953753"/>
                    </a:lnTo>
                    <a:lnTo>
                      <a:pt x="967466" y="1957914"/>
                    </a:lnTo>
                    <a:lnTo>
                      <a:pt x="963030" y="1961114"/>
                    </a:lnTo>
                    <a:lnTo>
                      <a:pt x="957644" y="1963994"/>
                    </a:lnTo>
                    <a:lnTo>
                      <a:pt x="952574" y="1966554"/>
                    </a:lnTo>
                    <a:lnTo>
                      <a:pt x="947188" y="1968795"/>
                    </a:lnTo>
                    <a:lnTo>
                      <a:pt x="941485" y="1970395"/>
                    </a:lnTo>
                    <a:lnTo>
                      <a:pt x="935464" y="1971355"/>
                    </a:lnTo>
                    <a:lnTo>
                      <a:pt x="929444" y="1971675"/>
                    </a:lnTo>
                    <a:lnTo>
                      <a:pt x="429455" y="1971675"/>
                    </a:lnTo>
                    <a:lnTo>
                      <a:pt x="423435" y="1971355"/>
                    </a:lnTo>
                    <a:lnTo>
                      <a:pt x="417414" y="1970395"/>
                    </a:lnTo>
                    <a:lnTo>
                      <a:pt x="411711" y="1968795"/>
                    </a:lnTo>
                    <a:lnTo>
                      <a:pt x="406325" y="1966554"/>
                    </a:lnTo>
                    <a:lnTo>
                      <a:pt x="401255" y="1963994"/>
                    </a:lnTo>
                    <a:lnTo>
                      <a:pt x="396185" y="1961114"/>
                    </a:lnTo>
                    <a:lnTo>
                      <a:pt x="391433" y="1957914"/>
                    </a:lnTo>
                    <a:lnTo>
                      <a:pt x="387314" y="1953753"/>
                    </a:lnTo>
                    <a:lnTo>
                      <a:pt x="383511" y="1949593"/>
                    </a:lnTo>
                    <a:lnTo>
                      <a:pt x="380026" y="1945113"/>
                    </a:lnTo>
                    <a:lnTo>
                      <a:pt x="377174" y="1939992"/>
                    </a:lnTo>
                    <a:lnTo>
                      <a:pt x="374323" y="1934872"/>
                    </a:lnTo>
                    <a:lnTo>
                      <a:pt x="372422" y="1929111"/>
                    </a:lnTo>
                    <a:lnTo>
                      <a:pt x="370837" y="1923351"/>
                    </a:lnTo>
                    <a:lnTo>
                      <a:pt x="370204" y="1917270"/>
                    </a:lnTo>
                    <a:lnTo>
                      <a:pt x="369887" y="1911190"/>
                    </a:lnTo>
                    <a:lnTo>
                      <a:pt x="370204" y="1905109"/>
                    </a:lnTo>
                    <a:lnTo>
                      <a:pt x="370837" y="1899029"/>
                    </a:lnTo>
                    <a:lnTo>
                      <a:pt x="372422" y="1893268"/>
                    </a:lnTo>
                    <a:lnTo>
                      <a:pt x="374323" y="1887828"/>
                    </a:lnTo>
                    <a:lnTo>
                      <a:pt x="377174" y="1882388"/>
                    </a:lnTo>
                    <a:lnTo>
                      <a:pt x="380026" y="1877587"/>
                    </a:lnTo>
                    <a:lnTo>
                      <a:pt x="383511" y="1873107"/>
                    </a:lnTo>
                    <a:lnTo>
                      <a:pt x="387314" y="1868626"/>
                    </a:lnTo>
                    <a:lnTo>
                      <a:pt x="391433" y="1864786"/>
                    </a:lnTo>
                    <a:lnTo>
                      <a:pt x="396185" y="1861266"/>
                    </a:lnTo>
                    <a:lnTo>
                      <a:pt x="401255" y="1858066"/>
                    </a:lnTo>
                    <a:lnTo>
                      <a:pt x="406325" y="1855825"/>
                    </a:lnTo>
                    <a:lnTo>
                      <a:pt x="411711" y="1853585"/>
                    </a:lnTo>
                    <a:lnTo>
                      <a:pt x="417414" y="1852305"/>
                    </a:lnTo>
                    <a:lnTo>
                      <a:pt x="423435" y="1851345"/>
                    </a:lnTo>
                    <a:lnTo>
                      <a:pt x="429455" y="1851025"/>
                    </a:lnTo>
                    <a:close/>
                    <a:moveTo>
                      <a:pt x="429455" y="1692275"/>
                    </a:moveTo>
                    <a:lnTo>
                      <a:pt x="929444" y="1692275"/>
                    </a:lnTo>
                    <a:lnTo>
                      <a:pt x="935464" y="1692596"/>
                    </a:lnTo>
                    <a:lnTo>
                      <a:pt x="941485" y="1693238"/>
                    </a:lnTo>
                    <a:lnTo>
                      <a:pt x="947188" y="1694842"/>
                    </a:lnTo>
                    <a:lnTo>
                      <a:pt x="952574" y="1697088"/>
                    </a:lnTo>
                    <a:lnTo>
                      <a:pt x="957644" y="1699655"/>
                    </a:lnTo>
                    <a:lnTo>
                      <a:pt x="963030" y="1702543"/>
                    </a:lnTo>
                    <a:lnTo>
                      <a:pt x="967466" y="1706073"/>
                    </a:lnTo>
                    <a:lnTo>
                      <a:pt x="971585" y="1709923"/>
                    </a:lnTo>
                    <a:lnTo>
                      <a:pt x="975704" y="1714095"/>
                    </a:lnTo>
                    <a:lnTo>
                      <a:pt x="978873" y="1718908"/>
                    </a:lnTo>
                    <a:lnTo>
                      <a:pt x="981725" y="1724042"/>
                    </a:lnTo>
                    <a:lnTo>
                      <a:pt x="984259" y="1729176"/>
                    </a:lnTo>
                    <a:lnTo>
                      <a:pt x="986477" y="1734631"/>
                    </a:lnTo>
                    <a:lnTo>
                      <a:pt x="988062" y="1740407"/>
                    </a:lnTo>
                    <a:lnTo>
                      <a:pt x="988695" y="1746503"/>
                    </a:lnTo>
                    <a:lnTo>
                      <a:pt x="989012" y="1752600"/>
                    </a:lnTo>
                    <a:lnTo>
                      <a:pt x="988695" y="1759017"/>
                    </a:lnTo>
                    <a:lnTo>
                      <a:pt x="988062" y="1764793"/>
                    </a:lnTo>
                    <a:lnTo>
                      <a:pt x="986477" y="1770569"/>
                    </a:lnTo>
                    <a:lnTo>
                      <a:pt x="984259" y="1776024"/>
                    </a:lnTo>
                    <a:lnTo>
                      <a:pt x="981725" y="1781479"/>
                    </a:lnTo>
                    <a:lnTo>
                      <a:pt x="978873" y="1786292"/>
                    </a:lnTo>
                    <a:lnTo>
                      <a:pt x="975704" y="1791426"/>
                    </a:lnTo>
                    <a:lnTo>
                      <a:pt x="971585" y="1795598"/>
                    </a:lnTo>
                    <a:lnTo>
                      <a:pt x="967466" y="1799127"/>
                    </a:lnTo>
                    <a:lnTo>
                      <a:pt x="963030" y="1802657"/>
                    </a:lnTo>
                    <a:lnTo>
                      <a:pt x="957644" y="1805866"/>
                    </a:lnTo>
                    <a:lnTo>
                      <a:pt x="952574" y="1808433"/>
                    </a:lnTo>
                    <a:lnTo>
                      <a:pt x="947188" y="1810358"/>
                    </a:lnTo>
                    <a:lnTo>
                      <a:pt x="941485" y="1811641"/>
                    </a:lnTo>
                    <a:lnTo>
                      <a:pt x="935464" y="1812604"/>
                    </a:lnTo>
                    <a:lnTo>
                      <a:pt x="929444" y="1812925"/>
                    </a:lnTo>
                    <a:lnTo>
                      <a:pt x="429455" y="1812925"/>
                    </a:lnTo>
                    <a:lnTo>
                      <a:pt x="423435" y="1812604"/>
                    </a:lnTo>
                    <a:lnTo>
                      <a:pt x="417414" y="1811641"/>
                    </a:lnTo>
                    <a:lnTo>
                      <a:pt x="411711" y="1810358"/>
                    </a:lnTo>
                    <a:lnTo>
                      <a:pt x="406325" y="1808433"/>
                    </a:lnTo>
                    <a:lnTo>
                      <a:pt x="401255" y="1805866"/>
                    </a:lnTo>
                    <a:lnTo>
                      <a:pt x="396185" y="1802657"/>
                    </a:lnTo>
                    <a:lnTo>
                      <a:pt x="391433" y="1799127"/>
                    </a:lnTo>
                    <a:lnTo>
                      <a:pt x="387314" y="1795598"/>
                    </a:lnTo>
                    <a:lnTo>
                      <a:pt x="383511" y="1791426"/>
                    </a:lnTo>
                    <a:lnTo>
                      <a:pt x="380026" y="1786292"/>
                    </a:lnTo>
                    <a:lnTo>
                      <a:pt x="377174" y="1781479"/>
                    </a:lnTo>
                    <a:lnTo>
                      <a:pt x="374323" y="1776024"/>
                    </a:lnTo>
                    <a:lnTo>
                      <a:pt x="372422" y="1770569"/>
                    </a:lnTo>
                    <a:lnTo>
                      <a:pt x="370837" y="1764793"/>
                    </a:lnTo>
                    <a:lnTo>
                      <a:pt x="370204" y="1759017"/>
                    </a:lnTo>
                    <a:lnTo>
                      <a:pt x="369887" y="1752600"/>
                    </a:lnTo>
                    <a:lnTo>
                      <a:pt x="370204" y="1746503"/>
                    </a:lnTo>
                    <a:lnTo>
                      <a:pt x="370837" y="1740407"/>
                    </a:lnTo>
                    <a:lnTo>
                      <a:pt x="372422" y="1734631"/>
                    </a:lnTo>
                    <a:lnTo>
                      <a:pt x="374323" y="1729176"/>
                    </a:lnTo>
                    <a:lnTo>
                      <a:pt x="377174" y="1724042"/>
                    </a:lnTo>
                    <a:lnTo>
                      <a:pt x="380026" y="1718908"/>
                    </a:lnTo>
                    <a:lnTo>
                      <a:pt x="383511" y="1714095"/>
                    </a:lnTo>
                    <a:lnTo>
                      <a:pt x="387314" y="1709923"/>
                    </a:lnTo>
                    <a:lnTo>
                      <a:pt x="391433" y="1706073"/>
                    </a:lnTo>
                    <a:lnTo>
                      <a:pt x="396185" y="1702543"/>
                    </a:lnTo>
                    <a:lnTo>
                      <a:pt x="401255" y="1699655"/>
                    </a:lnTo>
                    <a:lnTo>
                      <a:pt x="406325" y="1697088"/>
                    </a:lnTo>
                    <a:lnTo>
                      <a:pt x="411711" y="1694842"/>
                    </a:lnTo>
                    <a:lnTo>
                      <a:pt x="417414" y="1693238"/>
                    </a:lnTo>
                    <a:lnTo>
                      <a:pt x="423435" y="1692596"/>
                    </a:lnTo>
                    <a:lnTo>
                      <a:pt x="429455" y="1692275"/>
                    </a:lnTo>
                    <a:close/>
                    <a:moveTo>
                      <a:pt x="1217103" y="1013330"/>
                    </a:moveTo>
                    <a:lnTo>
                      <a:pt x="1217023" y="1014521"/>
                    </a:lnTo>
                    <a:lnTo>
                      <a:pt x="1216389" y="1018965"/>
                    </a:lnTo>
                    <a:lnTo>
                      <a:pt x="1215437" y="1022139"/>
                    </a:lnTo>
                    <a:lnTo>
                      <a:pt x="1214802" y="1023409"/>
                    </a:lnTo>
                    <a:lnTo>
                      <a:pt x="1214167" y="1024361"/>
                    </a:lnTo>
                    <a:lnTo>
                      <a:pt x="1213850" y="1024679"/>
                    </a:lnTo>
                    <a:lnTo>
                      <a:pt x="1212263" y="1027536"/>
                    </a:lnTo>
                    <a:lnTo>
                      <a:pt x="1210676" y="1029440"/>
                    </a:lnTo>
                    <a:lnTo>
                      <a:pt x="1213215" y="1024996"/>
                    </a:lnTo>
                    <a:lnTo>
                      <a:pt x="1215119" y="1020870"/>
                    </a:lnTo>
                    <a:lnTo>
                      <a:pt x="1216389" y="1017378"/>
                    </a:lnTo>
                    <a:lnTo>
                      <a:pt x="1217023" y="1013886"/>
                    </a:lnTo>
                    <a:lnTo>
                      <a:pt x="1217103" y="1013330"/>
                    </a:lnTo>
                    <a:close/>
                    <a:moveTo>
                      <a:pt x="1217341" y="1009442"/>
                    </a:moveTo>
                    <a:lnTo>
                      <a:pt x="1217658" y="1010077"/>
                    </a:lnTo>
                    <a:lnTo>
                      <a:pt x="1217341" y="1011664"/>
                    </a:lnTo>
                    <a:lnTo>
                      <a:pt x="1217103" y="1013330"/>
                    </a:lnTo>
                    <a:lnTo>
                      <a:pt x="1217341" y="1009760"/>
                    </a:lnTo>
                    <a:lnTo>
                      <a:pt x="1217341" y="1009442"/>
                    </a:lnTo>
                    <a:close/>
                    <a:moveTo>
                      <a:pt x="1162712" y="1009170"/>
                    </a:moveTo>
                    <a:lnTo>
                      <a:pt x="1162440" y="1013251"/>
                    </a:lnTo>
                    <a:lnTo>
                      <a:pt x="1162440" y="1012934"/>
                    </a:lnTo>
                    <a:lnTo>
                      <a:pt x="1162440" y="1011347"/>
                    </a:lnTo>
                    <a:lnTo>
                      <a:pt x="1162712" y="1009170"/>
                    </a:lnTo>
                    <a:close/>
                    <a:moveTo>
                      <a:pt x="1167137" y="996491"/>
                    </a:moveTo>
                    <a:lnTo>
                      <a:pt x="1166565" y="997380"/>
                    </a:lnTo>
                    <a:lnTo>
                      <a:pt x="1164661" y="1001506"/>
                    </a:lnTo>
                    <a:lnTo>
                      <a:pt x="1163392" y="1005633"/>
                    </a:lnTo>
                    <a:lnTo>
                      <a:pt x="1162757" y="1008807"/>
                    </a:lnTo>
                    <a:lnTo>
                      <a:pt x="1162712" y="1009170"/>
                    </a:lnTo>
                    <a:lnTo>
                      <a:pt x="1162757" y="1008490"/>
                    </a:lnTo>
                    <a:lnTo>
                      <a:pt x="1163392" y="1004681"/>
                    </a:lnTo>
                    <a:lnTo>
                      <a:pt x="1164344" y="1001189"/>
                    </a:lnTo>
                    <a:lnTo>
                      <a:pt x="1164767" y="1000448"/>
                    </a:lnTo>
                    <a:lnTo>
                      <a:pt x="1164979" y="1000237"/>
                    </a:lnTo>
                    <a:lnTo>
                      <a:pt x="1164979" y="1000078"/>
                    </a:lnTo>
                    <a:lnTo>
                      <a:pt x="1165613" y="998967"/>
                    </a:lnTo>
                    <a:lnTo>
                      <a:pt x="1166089" y="998015"/>
                    </a:lnTo>
                    <a:lnTo>
                      <a:pt x="1166756" y="996872"/>
                    </a:lnTo>
                    <a:lnTo>
                      <a:pt x="1167137" y="996491"/>
                    </a:lnTo>
                    <a:close/>
                    <a:moveTo>
                      <a:pt x="1167517" y="995899"/>
                    </a:moveTo>
                    <a:lnTo>
                      <a:pt x="1167517" y="996110"/>
                    </a:lnTo>
                    <a:lnTo>
                      <a:pt x="1167137" y="996491"/>
                    </a:lnTo>
                    <a:lnTo>
                      <a:pt x="1167517" y="995899"/>
                    </a:lnTo>
                    <a:close/>
                    <a:moveTo>
                      <a:pt x="701019" y="65088"/>
                    </a:moveTo>
                    <a:lnTo>
                      <a:pt x="686421" y="65405"/>
                    </a:lnTo>
                    <a:lnTo>
                      <a:pt x="671823" y="66358"/>
                    </a:lnTo>
                    <a:lnTo>
                      <a:pt x="657225" y="67310"/>
                    </a:lnTo>
                    <a:lnTo>
                      <a:pt x="671823" y="68897"/>
                    </a:lnTo>
                    <a:lnTo>
                      <a:pt x="686104" y="70484"/>
                    </a:lnTo>
                    <a:lnTo>
                      <a:pt x="700384" y="72389"/>
                    </a:lnTo>
                    <a:lnTo>
                      <a:pt x="714982" y="74611"/>
                    </a:lnTo>
                    <a:lnTo>
                      <a:pt x="729263" y="77468"/>
                    </a:lnTo>
                    <a:lnTo>
                      <a:pt x="743226" y="80325"/>
                    </a:lnTo>
                    <a:lnTo>
                      <a:pt x="757189" y="83499"/>
                    </a:lnTo>
                    <a:lnTo>
                      <a:pt x="771152" y="86673"/>
                    </a:lnTo>
                    <a:lnTo>
                      <a:pt x="785433" y="90800"/>
                    </a:lnTo>
                    <a:lnTo>
                      <a:pt x="799079" y="94609"/>
                    </a:lnTo>
                    <a:lnTo>
                      <a:pt x="812725" y="98736"/>
                    </a:lnTo>
                    <a:lnTo>
                      <a:pt x="826053" y="103497"/>
                    </a:lnTo>
                    <a:lnTo>
                      <a:pt x="839382" y="108259"/>
                    </a:lnTo>
                    <a:lnTo>
                      <a:pt x="852710" y="113655"/>
                    </a:lnTo>
                    <a:lnTo>
                      <a:pt x="865721" y="119051"/>
                    </a:lnTo>
                    <a:lnTo>
                      <a:pt x="878733" y="125082"/>
                    </a:lnTo>
                    <a:lnTo>
                      <a:pt x="892061" y="130796"/>
                    </a:lnTo>
                    <a:lnTo>
                      <a:pt x="904755" y="137462"/>
                    </a:lnTo>
                    <a:lnTo>
                      <a:pt x="917131" y="143811"/>
                    </a:lnTo>
                    <a:lnTo>
                      <a:pt x="929508" y="150794"/>
                    </a:lnTo>
                    <a:lnTo>
                      <a:pt x="941884" y="157778"/>
                    </a:lnTo>
                    <a:lnTo>
                      <a:pt x="953944" y="165078"/>
                    </a:lnTo>
                    <a:lnTo>
                      <a:pt x="965685" y="173014"/>
                    </a:lnTo>
                    <a:lnTo>
                      <a:pt x="977427" y="180633"/>
                    </a:lnTo>
                    <a:lnTo>
                      <a:pt x="988852" y="188886"/>
                    </a:lnTo>
                    <a:lnTo>
                      <a:pt x="1000276" y="197139"/>
                    </a:lnTo>
                    <a:lnTo>
                      <a:pt x="1011383" y="206027"/>
                    </a:lnTo>
                    <a:lnTo>
                      <a:pt x="1022173" y="214598"/>
                    </a:lnTo>
                    <a:lnTo>
                      <a:pt x="1032963" y="223803"/>
                    </a:lnTo>
                    <a:lnTo>
                      <a:pt x="1043118" y="233008"/>
                    </a:lnTo>
                    <a:lnTo>
                      <a:pt x="1053590" y="242531"/>
                    </a:lnTo>
                    <a:lnTo>
                      <a:pt x="1063428" y="252054"/>
                    </a:lnTo>
                    <a:lnTo>
                      <a:pt x="1073266" y="262212"/>
                    </a:lnTo>
                    <a:lnTo>
                      <a:pt x="1083103" y="272370"/>
                    </a:lnTo>
                    <a:lnTo>
                      <a:pt x="1092306" y="282845"/>
                    </a:lnTo>
                    <a:lnTo>
                      <a:pt x="1101192" y="293320"/>
                    </a:lnTo>
                    <a:lnTo>
                      <a:pt x="1110078" y="304113"/>
                    </a:lnTo>
                    <a:lnTo>
                      <a:pt x="1118963" y="315223"/>
                    </a:lnTo>
                    <a:lnTo>
                      <a:pt x="1127214" y="326333"/>
                    </a:lnTo>
                    <a:lnTo>
                      <a:pt x="1135148" y="337760"/>
                    </a:lnTo>
                    <a:lnTo>
                      <a:pt x="1143082" y="349188"/>
                    </a:lnTo>
                    <a:lnTo>
                      <a:pt x="1151015" y="360615"/>
                    </a:lnTo>
                    <a:lnTo>
                      <a:pt x="1157997" y="372360"/>
                    </a:lnTo>
                    <a:lnTo>
                      <a:pt x="1165296" y="384423"/>
                    </a:lnTo>
                    <a:lnTo>
                      <a:pt x="1171960" y="396485"/>
                    </a:lnTo>
                    <a:lnTo>
                      <a:pt x="1178625" y="408865"/>
                    </a:lnTo>
                    <a:lnTo>
                      <a:pt x="1184971" y="421244"/>
                    </a:lnTo>
                    <a:lnTo>
                      <a:pt x="1190684" y="433624"/>
                    </a:lnTo>
                    <a:lnTo>
                      <a:pt x="1196713" y="446321"/>
                    </a:lnTo>
                    <a:lnTo>
                      <a:pt x="1201791" y="459019"/>
                    </a:lnTo>
                    <a:lnTo>
                      <a:pt x="1206868" y="471716"/>
                    </a:lnTo>
                    <a:lnTo>
                      <a:pt x="1211629" y="484730"/>
                    </a:lnTo>
                    <a:lnTo>
                      <a:pt x="1216071" y="497745"/>
                    </a:lnTo>
                    <a:lnTo>
                      <a:pt x="1220514" y="511077"/>
                    </a:lnTo>
                    <a:lnTo>
                      <a:pt x="1224322" y="524409"/>
                    </a:lnTo>
                    <a:lnTo>
                      <a:pt x="1227813" y="537741"/>
                    </a:lnTo>
                    <a:lnTo>
                      <a:pt x="1230987" y="551073"/>
                    </a:lnTo>
                    <a:lnTo>
                      <a:pt x="1234160" y="564405"/>
                    </a:lnTo>
                    <a:lnTo>
                      <a:pt x="1237016" y="578055"/>
                    </a:lnTo>
                    <a:lnTo>
                      <a:pt x="1239238" y="591704"/>
                    </a:lnTo>
                    <a:lnTo>
                      <a:pt x="1241142" y="605671"/>
                    </a:lnTo>
                    <a:lnTo>
                      <a:pt x="1243046" y="619321"/>
                    </a:lnTo>
                    <a:lnTo>
                      <a:pt x="1244633" y="632970"/>
                    </a:lnTo>
                    <a:lnTo>
                      <a:pt x="1245902" y="646620"/>
                    </a:lnTo>
                    <a:lnTo>
                      <a:pt x="1246537" y="660269"/>
                    </a:lnTo>
                    <a:lnTo>
                      <a:pt x="1247171" y="674236"/>
                    </a:lnTo>
                    <a:lnTo>
                      <a:pt x="1247489" y="688203"/>
                    </a:lnTo>
                    <a:lnTo>
                      <a:pt x="1247171" y="701852"/>
                    </a:lnTo>
                    <a:lnTo>
                      <a:pt x="1246854" y="715819"/>
                    </a:lnTo>
                    <a:lnTo>
                      <a:pt x="1246219" y="729469"/>
                    </a:lnTo>
                    <a:lnTo>
                      <a:pt x="1245267" y="743118"/>
                    </a:lnTo>
                    <a:lnTo>
                      <a:pt x="1243998" y="756768"/>
                    </a:lnTo>
                    <a:lnTo>
                      <a:pt x="1242094" y="771052"/>
                    </a:lnTo>
                    <a:lnTo>
                      <a:pt x="1240190" y="784702"/>
                    </a:lnTo>
                    <a:lnTo>
                      <a:pt x="1237968" y="798034"/>
                    </a:lnTo>
                    <a:lnTo>
                      <a:pt x="1235747" y="811683"/>
                    </a:lnTo>
                    <a:lnTo>
                      <a:pt x="1232891" y="825333"/>
                    </a:lnTo>
                    <a:lnTo>
                      <a:pt x="1229400" y="838665"/>
                    </a:lnTo>
                    <a:lnTo>
                      <a:pt x="1226226" y="852314"/>
                    </a:lnTo>
                    <a:lnTo>
                      <a:pt x="1222418" y="865646"/>
                    </a:lnTo>
                    <a:lnTo>
                      <a:pt x="1218293" y="878661"/>
                    </a:lnTo>
                    <a:lnTo>
                      <a:pt x="1214167" y="891993"/>
                    </a:lnTo>
                    <a:lnTo>
                      <a:pt x="1209407" y="905008"/>
                    </a:lnTo>
                    <a:lnTo>
                      <a:pt x="1204330" y="918022"/>
                    </a:lnTo>
                    <a:lnTo>
                      <a:pt x="1199252" y="930720"/>
                    </a:lnTo>
                    <a:lnTo>
                      <a:pt x="1193540" y="943417"/>
                    </a:lnTo>
                    <a:lnTo>
                      <a:pt x="1187828" y="956114"/>
                    </a:lnTo>
                    <a:lnTo>
                      <a:pt x="1181481" y="968811"/>
                    </a:lnTo>
                    <a:lnTo>
                      <a:pt x="1175451" y="981191"/>
                    </a:lnTo>
                    <a:lnTo>
                      <a:pt x="1168469" y="993253"/>
                    </a:lnTo>
                    <a:lnTo>
                      <a:pt x="1167094" y="996004"/>
                    </a:lnTo>
                    <a:lnTo>
                      <a:pt x="1166565" y="996745"/>
                    </a:lnTo>
                    <a:lnTo>
                      <a:pt x="1166883" y="996428"/>
                    </a:lnTo>
                    <a:lnTo>
                      <a:pt x="1167094" y="996004"/>
                    </a:lnTo>
                    <a:lnTo>
                      <a:pt x="1168152" y="994523"/>
                    </a:lnTo>
                    <a:lnTo>
                      <a:pt x="1169422" y="992936"/>
                    </a:lnTo>
                    <a:lnTo>
                      <a:pt x="1167517" y="995899"/>
                    </a:lnTo>
                    <a:lnTo>
                      <a:pt x="1167517" y="995793"/>
                    </a:lnTo>
                    <a:lnTo>
                      <a:pt x="1167200" y="996110"/>
                    </a:lnTo>
                    <a:lnTo>
                      <a:pt x="1166756" y="996872"/>
                    </a:lnTo>
                    <a:lnTo>
                      <a:pt x="1166565" y="997062"/>
                    </a:lnTo>
                    <a:lnTo>
                      <a:pt x="1166089" y="998015"/>
                    </a:lnTo>
                    <a:lnTo>
                      <a:pt x="1164979" y="999919"/>
                    </a:lnTo>
                    <a:lnTo>
                      <a:pt x="1164979" y="1000078"/>
                    </a:lnTo>
                    <a:lnTo>
                      <a:pt x="1164767" y="1000448"/>
                    </a:lnTo>
                    <a:lnTo>
                      <a:pt x="1164344" y="1000872"/>
                    </a:lnTo>
                    <a:lnTo>
                      <a:pt x="1161488" y="1007220"/>
                    </a:lnTo>
                    <a:lnTo>
                      <a:pt x="1155141" y="1019282"/>
                    </a:lnTo>
                    <a:lnTo>
                      <a:pt x="1148159" y="1031345"/>
                    </a:lnTo>
                    <a:lnTo>
                      <a:pt x="1141495" y="1043407"/>
                    </a:lnTo>
                    <a:lnTo>
                      <a:pt x="1133879" y="1055152"/>
                    </a:lnTo>
                    <a:lnTo>
                      <a:pt x="1126262" y="1066897"/>
                    </a:lnTo>
                    <a:lnTo>
                      <a:pt x="1118329" y="1078959"/>
                    </a:lnTo>
                    <a:lnTo>
                      <a:pt x="1109760" y="1090704"/>
                    </a:lnTo>
                    <a:lnTo>
                      <a:pt x="1093258" y="1114194"/>
                    </a:lnTo>
                    <a:lnTo>
                      <a:pt x="1076439" y="1138319"/>
                    </a:lnTo>
                    <a:lnTo>
                      <a:pt x="1068188" y="1150698"/>
                    </a:lnTo>
                    <a:lnTo>
                      <a:pt x="1059937" y="1163396"/>
                    </a:lnTo>
                    <a:lnTo>
                      <a:pt x="1052003" y="1175775"/>
                    </a:lnTo>
                    <a:lnTo>
                      <a:pt x="1044704" y="1188790"/>
                    </a:lnTo>
                    <a:lnTo>
                      <a:pt x="1037088" y="1201805"/>
                    </a:lnTo>
                    <a:lnTo>
                      <a:pt x="1029789" y="1214819"/>
                    </a:lnTo>
                    <a:lnTo>
                      <a:pt x="1023125" y="1228786"/>
                    </a:lnTo>
                    <a:lnTo>
                      <a:pt x="1016461" y="1242118"/>
                    </a:lnTo>
                    <a:lnTo>
                      <a:pt x="1010748" y="1256085"/>
                    </a:lnTo>
                    <a:lnTo>
                      <a:pt x="1005036" y="1269735"/>
                    </a:lnTo>
                    <a:lnTo>
                      <a:pt x="999959" y="1284019"/>
                    </a:lnTo>
                    <a:lnTo>
                      <a:pt x="995199" y="1298621"/>
                    </a:lnTo>
                    <a:lnTo>
                      <a:pt x="991073" y="1312905"/>
                    </a:lnTo>
                    <a:lnTo>
                      <a:pt x="987265" y="1327189"/>
                    </a:lnTo>
                    <a:lnTo>
                      <a:pt x="983774" y="1341791"/>
                    </a:lnTo>
                    <a:lnTo>
                      <a:pt x="980918" y="1356393"/>
                    </a:lnTo>
                    <a:lnTo>
                      <a:pt x="978379" y="1370995"/>
                    </a:lnTo>
                    <a:lnTo>
                      <a:pt x="976475" y="1385597"/>
                    </a:lnTo>
                    <a:lnTo>
                      <a:pt x="974888" y="1400198"/>
                    </a:lnTo>
                    <a:lnTo>
                      <a:pt x="973619" y="1415118"/>
                    </a:lnTo>
                    <a:lnTo>
                      <a:pt x="972350" y="1430037"/>
                    </a:lnTo>
                    <a:lnTo>
                      <a:pt x="972032" y="1444639"/>
                    </a:lnTo>
                    <a:lnTo>
                      <a:pt x="971715" y="1459240"/>
                    </a:lnTo>
                    <a:lnTo>
                      <a:pt x="972032" y="1474160"/>
                    </a:lnTo>
                    <a:lnTo>
                      <a:pt x="972667" y="1488761"/>
                    </a:lnTo>
                    <a:lnTo>
                      <a:pt x="973619" y="1503363"/>
                    </a:lnTo>
                    <a:lnTo>
                      <a:pt x="975523" y="1488761"/>
                    </a:lnTo>
                    <a:lnTo>
                      <a:pt x="977110" y="1474477"/>
                    </a:lnTo>
                    <a:lnTo>
                      <a:pt x="979331" y="1459875"/>
                    </a:lnTo>
                    <a:lnTo>
                      <a:pt x="981553" y="1445591"/>
                    </a:lnTo>
                    <a:lnTo>
                      <a:pt x="984091" y="1431306"/>
                    </a:lnTo>
                    <a:lnTo>
                      <a:pt x="987265" y="1417022"/>
                    </a:lnTo>
                    <a:lnTo>
                      <a:pt x="990438" y="1402738"/>
                    </a:lnTo>
                    <a:lnTo>
                      <a:pt x="993929" y="1389088"/>
                    </a:lnTo>
                    <a:lnTo>
                      <a:pt x="997737" y="1375121"/>
                    </a:lnTo>
                    <a:lnTo>
                      <a:pt x="1001863" y="1361472"/>
                    </a:lnTo>
                    <a:lnTo>
                      <a:pt x="1005988" y="1347822"/>
                    </a:lnTo>
                    <a:lnTo>
                      <a:pt x="1011066" y="1334490"/>
                    </a:lnTo>
                    <a:lnTo>
                      <a:pt x="1016143" y="1321476"/>
                    </a:lnTo>
                    <a:lnTo>
                      <a:pt x="1021856" y="1308144"/>
                    </a:lnTo>
                    <a:lnTo>
                      <a:pt x="1027568" y="1295129"/>
                    </a:lnTo>
                    <a:lnTo>
                      <a:pt x="1033915" y="1282432"/>
                    </a:lnTo>
                    <a:lnTo>
                      <a:pt x="1040262" y="1269735"/>
                    </a:lnTo>
                    <a:lnTo>
                      <a:pt x="1047243" y="1257672"/>
                    </a:lnTo>
                    <a:lnTo>
                      <a:pt x="1054225" y="1245293"/>
                    </a:lnTo>
                    <a:lnTo>
                      <a:pt x="1061841" y="1233548"/>
                    </a:lnTo>
                    <a:lnTo>
                      <a:pt x="1069775" y="1221803"/>
                    </a:lnTo>
                    <a:lnTo>
                      <a:pt x="1077391" y="1210058"/>
                    </a:lnTo>
                    <a:lnTo>
                      <a:pt x="1085959" y="1198630"/>
                    </a:lnTo>
                    <a:lnTo>
                      <a:pt x="1094528" y="1187203"/>
                    </a:lnTo>
                    <a:lnTo>
                      <a:pt x="1111982" y="1164665"/>
                    </a:lnTo>
                    <a:lnTo>
                      <a:pt x="1130071" y="1142128"/>
                    </a:lnTo>
                    <a:lnTo>
                      <a:pt x="1148477" y="1119273"/>
                    </a:lnTo>
                    <a:lnTo>
                      <a:pt x="1166883" y="1096100"/>
                    </a:lnTo>
                    <a:lnTo>
                      <a:pt x="1175768" y="1084038"/>
                    </a:lnTo>
                    <a:lnTo>
                      <a:pt x="1184971" y="1071658"/>
                    </a:lnTo>
                    <a:lnTo>
                      <a:pt x="1193222" y="1059279"/>
                    </a:lnTo>
                    <a:lnTo>
                      <a:pt x="1201473" y="1046264"/>
                    </a:lnTo>
                    <a:lnTo>
                      <a:pt x="1205599" y="1039915"/>
                    </a:lnTo>
                    <a:lnTo>
                      <a:pt x="1209724" y="1032932"/>
                    </a:lnTo>
                    <a:lnTo>
                      <a:pt x="1212263" y="1027853"/>
                    </a:lnTo>
                    <a:lnTo>
                      <a:pt x="1213215" y="1026583"/>
                    </a:lnTo>
                    <a:lnTo>
                      <a:pt x="1213850" y="1025314"/>
                    </a:lnTo>
                    <a:lnTo>
                      <a:pt x="1213215" y="1025948"/>
                    </a:lnTo>
                    <a:lnTo>
                      <a:pt x="1213850" y="1024679"/>
                    </a:lnTo>
                    <a:lnTo>
                      <a:pt x="1213850" y="1025313"/>
                    </a:lnTo>
                    <a:lnTo>
                      <a:pt x="1214167" y="1024679"/>
                    </a:lnTo>
                    <a:lnTo>
                      <a:pt x="1214802" y="1023409"/>
                    </a:lnTo>
                    <a:lnTo>
                      <a:pt x="1216071" y="1021504"/>
                    </a:lnTo>
                    <a:lnTo>
                      <a:pt x="1224005" y="1008490"/>
                    </a:lnTo>
                    <a:lnTo>
                      <a:pt x="1231939" y="995475"/>
                    </a:lnTo>
                    <a:lnTo>
                      <a:pt x="1238920" y="982143"/>
                    </a:lnTo>
                    <a:lnTo>
                      <a:pt x="1245902" y="968176"/>
                    </a:lnTo>
                    <a:lnTo>
                      <a:pt x="1252566" y="954527"/>
                    </a:lnTo>
                    <a:lnTo>
                      <a:pt x="1258913" y="940560"/>
                    </a:lnTo>
                    <a:lnTo>
                      <a:pt x="1264625" y="926593"/>
                    </a:lnTo>
                    <a:lnTo>
                      <a:pt x="1270338" y="912626"/>
                    </a:lnTo>
                    <a:lnTo>
                      <a:pt x="1275732" y="898342"/>
                    </a:lnTo>
                    <a:lnTo>
                      <a:pt x="1280810" y="883422"/>
                    </a:lnTo>
                    <a:lnTo>
                      <a:pt x="1285253" y="869138"/>
                    </a:lnTo>
                    <a:lnTo>
                      <a:pt x="1289378" y="854219"/>
                    </a:lnTo>
                    <a:lnTo>
                      <a:pt x="1293186" y="839300"/>
                    </a:lnTo>
                    <a:lnTo>
                      <a:pt x="1296677" y="824380"/>
                    </a:lnTo>
                    <a:lnTo>
                      <a:pt x="1299533" y="809461"/>
                    </a:lnTo>
                    <a:lnTo>
                      <a:pt x="1302707" y="794542"/>
                    </a:lnTo>
                    <a:lnTo>
                      <a:pt x="1304928" y="779305"/>
                    </a:lnTo>
                    <a:lnTo>
                      <a:pt x="1306832" y="764069"/>
                    </a:lnTo>
                    <a:lnTo>
                      <a:pt x="1308419" y="749150"/>
                    </a:lnTo>
                    <a:lnTo>
                      <a:pt x="1309688" y="733596"/>
                    </a:lnTo>
                    <a:lnTo>
                      <a:pt x="1310640" y="718359"/>
                    </a:lnTo>
                    <a:lnTo>
                      <a:pt x="1311275" y="703122"/>
                    </a:lnTo>
                    <a:lnTo>
                      <a:pt x="1311275" y="687886"/>
                    </a:lnTo>
                    <a:lnTo>
                      <a:pt x="1311275" y="672331"/>
                    </a:lnTo>
                    <a:lnTo>
                      <a:pt x="1310640" y="657412"/>
                    </a:lnTo>
                    <a:lnTo>
                      <a:pt x="1309688" y="642176"/>
                    </a:lnTo>
                    <a:lnTo>
                      <a:pt x="1308419" y="626622"/>
                    </a:lnTo>
                    <a:lnTo>
                      <a:pt x="1306832" y="611385"/>
                    </a:lnTo>
                    <a:lnTo>
                      <a:pt x="1304928" y="596466"/>
                    </a:lnTo>
                    <a:lnTo>
                      <a:pt x="1302707" y="580912"/>
                    </a:lnTo>
                    <a:lnTo>
                      <a:pt x="1299533" y="565992"/>
                    </a:lnTo>
                    <a:lnTo>
                      <a:pt x="1296677" y="551073"/>
                    </a:lnTo>
                    <a:lnTo>
                      <a:pt x="1293186" y="536154"/>
                    </a:lnTo>
                    <a:lnTo>
                      <a:pt x="1289061" y="521235"/>
                    </a:lnTo>
                    <a:lnTo>
                      <a:pt x="1284935" y="506633"/>
                    </a:lnTo>
                    <a:lnTo>
                      <a:pt x="1280493" y="492031"/>
                    </a:lnTo>
                    <a:lnTo>
                      <a:pt x="1275415" y="477747"/>
                    </a:lnTo>
                    <a:lnTo>
                      <a:pt x="1270338" y="463145"/>
                    </a:lnTo>
                    <a:lnTo>
                      <a:pt x="1264625" y="448861"/>
                    </a:lnTo>
                    <a:lnTo>
                      <a:pt x="1258913" y="434894"/>
                    </a:lnTo>
                    <a:lnTo>
                      <a:pt x="1252249" y="420927"/>
                    </a:lnTo>
                    <a:lnTo>
                      <a:pt x="1245902" y="407278"/>
                    </a:lnTo>
                    <a:lnTo>
                      <a:pt x="1238603" y="393628"/>
                    </a:lnTo>
                    <a:lnTo>
                      <a:pt x="1231304" y="379979"/>
                    </a:lnTo>
                    <a:lnTo>
                      <a:pt x="1224005" y="366646"/>
                    </a:lnTo>
                    <a:lnTo>
                      <a:pt x="1215754" y="353632"/>
                    </a:lnTo>
                    <a:lnTo>
                      <a:pt x="1207503" y="340935"/>
                    </a:lnTo>
                    <a:lnTo>
                      <a:pt x="1199252" y="328237"/>
                    </a:lnTo>
                    <a:lnTo>
                      <a:pt x="1190366" y="315858"/>
                    </a:lnTo>
                    <a:lnTo>
                      <a:pt x="1181163" y="303795"/>
                    </a:lnTo>
                    <a:lnTo>
                      <a:pt x="1171643" y="291733"/>
                    </a:lnTo>
                    <a:lnTo>
                      <a:pt x="1162123" y="280306"/>
                    </a:lnTo>
                    <a:lnTo>
                      <a:pt x="1151967" y="268561"/>
                    </a:lnTo>
                    <a:lnTo>
                      <a:pt x="1141812" y="257451"/>
                    </a:lnTo>
                    <a:lnTo>
                      <a:pt x="1131023" y="246658"/>
                    </a:lnTo>
                    <a:lnTo>
                      <a:pt x="1120233" y="235865"/>
                    </a:lnTo>
                    <a:lnTo>
                      <a:pt x="1109126" y="225390"/>
                    </a:lnTo>
                    <a:lnTo>
                      <a:pt x="1097701" y="215232"/>
                    </a:lnTo>
                    <a:lnTo>
                      <a:pt x="1086277" y="205709"/>
                    </a:lnTo>
                    <a:lnTo>
                      <a:pt x="1074535" y="196187"/>
                    </a:lnTo>
                    <a:lnTo>
                      <a:pt x="1062476" y="186664"/>
                    </a:lnTo>
                    <a:lnTo>
                      <a:pt x="1050417" y="177776"/>
                    </a:lnTo>
                    <a:lnTo>
                      <a:pt x="1038040" y="168888"/>
                    </a:lnTo>
                    <a:lnTo>
                      <a:pt x="1025664" y="160952"/>
                    </a:lnTo>
                    <a:lnTo>
                      <a:pt x="1012653" y="152699"/>
                    </a:lnTo>
                    <a:lnTo>
                      <a:pt x="999959" y="145080"/>
                    </a:lnTo>
                    <a:lnTo>
                      <a:pt x="986630" y="137779"/>
                    </a:lnTo>
                    <a:lnTo>
                      <a:pt x="973619" y="130479"/>
                    </a:lnTo>
                    <a:lnTo>
                      <a:pt x="959656" y="124130"/>
                    </a:lnTo>
                    <a:lnTo>
                      <a:pt x="946327" y="117464"/>
                    </a:lnTo>
                    <a:lnTo>
                      <a:pt x="932364" y="111750"/>
                    </a:lnTo>
                    <a:lnTo>
                      <a:pt x="918718" y="105719"/>
                    </a:lnTo>
                    <a:lnTo>
                      <a:pt x="904755" y="100640"/>
                    </a:lnTo>
                    <a:lnTo>
                      <a:pt x="890474" y="95561"/>
                    </a:lnTo>
                    <a:lnTo>
                      <a:pt x="876194" y="91117"/>
                    </a:lnTo>
                    <a:lnTo>
                      <a:pt x="861913" y="86673"/>
                    </a:lnTo>
                    <a:lnTo>
                      <a:pt x="847633" y="82864"/>
                    </a:lnTo>
                    <a:lnTo>
                      <a:pt x="833352" y="79690"/>
                    </a:lnTo>
                    <a:lnTo>
                      <a:pt x="818437" y="76516"/>
                    </a:lnTo>
                    <a:lnTo>
                      <a:pt x="803839" y="73659"/>
                    </a:lnTo>
                    <a:lnTo>
                      <a:pt x="789241" y="71437"/>
                    </a:lnTo>
                    <a:lnTo>
                      <a:pt x="774643" y="69215"/>
                    </a:lnTo>
                    <a:lnTo>
                      <a:pt x="759728" y="67627"/>
                    </a:lnTo>
                    <a:lnTo>
                      <a:pt x="745130" y="66675"/>
                    </a:lnTo>
                    <a:lnTo>
                      <a:pt x="730532" y="65723"/>
                    </a:lnTo>
                    <a:lnTo>
                      <a:pt x="715934" y="65405"/>
                    </a:lnTo>
                    <a:lnTo>
                      <a:pt x="701019" y="65088"/>
                    </a:lnTo>
                    <a:close/>
                    <a:moveTo>
                      <a:pt x="679609" y="0"/>
                    </a:moveTo>
                    <a:lnTo>
                      <a:pt x="696766" y="318"/>
                    </a:lnTo>
                    <a:lnTo>
                      <a:pt x="714241" y="953"/>
                    </a:lnTo>
                    <a:lnTo>
                      <a:pt x="731715" y="2223"/>
                    </a:lnTo>
                    <a:lnTo>
                      <a:pt x="748555" y="3493"/>
                    </a:lnTo>
                    <a:lnTo>
                      <a:pt x="766030" y="5399"/>
                    </a:lnTo>
                    <a:lnTo>
                      <a:pt x="782551" y="7939"/>
                    </a:lnTo>
                    <a:lnTo>
                      <a:pt x="799708" y="10797"/>
                    </a:lnTo>
                    <a:lnTo>
                      <a:pt x="816230" y="13973"/>
                    </a:lnTo>
                    <a:lnTo>
                      <a:pt x="833069" y="17784"/>
                    </a:lnTo>
                    <a:lnTo>
                      <a:pt x="849273" y="21594"/>
                    </a:lnTo>
                    <a:lnTo>
                      <a:pt x="865159" y="25723"/>
                    </a:lnTo>
                    <a:lnTo>
                      <a:pt x="881363" y="30804"/>
                    </a:lnTo>
                    <a:lnTo>
                      <a:pt x="897249" y="35885"/>
                    </a:lnTo>
                    <a:lnTo>
                      <a:pt x="912817" y="41601"/>
                    </a:lnTo>
                    <a:lnTo>
                      <a:pt x="928704" y="47317"/>
                    </a:lnTo>
                    <a:lnTo>
                      <a:pt x="943954" y="53668"/>
                    </a:lnTo>
                    <a:lnTo>
                      <a:pt x="958887" y="60019"/>
                    </a:lnTo>
                    <a:lnTo>
                      <a:pt x="974138" y="67323"/>
                    </a:lnTo>
                    <a:lnTo>
                      <a:pt x="988753" y="74310"/>
                    </a:lnTo>
                    <a:lnTo>
                      <a:pt x="1003051" y="82249"/>
                    </a:lnTo>
                    <a:lnTo>
                      <a:pt x="1017348" y="90188"/>
                    </a:lnTo>
                    <a:lnTo>
                      <a:pt x="1031646" y="98444"/>
                    </a:lnTo>
                    <a:lnTo>
                      <a:pt x="1045626" y="107019"/>
                    </a:lnTo>
                    <a:lnTo>
                      <a:pt x="1059288" y="116228"/>
                    </a:lnTo>
                    <a:lnTo>
                      <a:pt x="1072632" y="125437"/>
                    </a:lnTo>
                    <a:lnTo>
                      <a:pt x="1085976" y="135282"/>
                    </a:lnTo>
                    <a:lnTo>
                      <a:pt x="1098685" y="144808"/>
                    </a:lnTo>
                    <a:lnTo>
                      <a:pt x="1111394" y="155288"/>
                    </a:lnTo>
                    <a:lnTo>
                      <a:pt x="1123785" y="165768"/>
                    </a:lnTo>
                    <a:lnTo>
                      <a:pt x="1136177" y="176565"/>
                    </a:lnTo>
                    <a:lnTo>
                      <a:pt x="1147932" y="187679"/>
                    </a:lnTo>
                    <a:lnTo>
                      <a:pt x="1159688" y="199112"/>
                    </a:lnTo>
                    <a:lnTo>
                      <a:pt x="1171126" y="210861"/>
                    </a:lnTo>
                    <a:lnTo>
                      <a:pt x="1182246" y="222611"/>
                    </a:lnTo>
                    <a:lnTo>
                      <a:pt x="1193049" y="234996"/>
                    </a:lnTo>
                    <a:lnTo>
                      <a:pt x="1203534" y="247381"/>
                    </a:lnTo>
                    <a:lnTo>
                      <a:pt x="1214019" y="260084"/>
                    </a:lnTo>
                    <a:lnTo>
                      <a:pt x="1223868" y="272786"/>
                    </a:lnTo>
                    <a:lnTo>
                      <a:pt x="1233717" y="286124"/>
                    </a:lnTo>
                    <a:lnTo>
                      <a:pt x="1242614" y="299779"/>
                    </a:lnTo>
                    <a:lnTo>
                      <a:pt x="1251828" y="313434"/>
                    </a:lnTo>
                    <a:lnTo>
                      <a:pt x="1260406" y="327089"/>
                    </a:lnTo>
                    <a:lnTo>
                      <a:pt x="1268985" y="341380"/>
                    </a:lnTo>
                    <a:lnTo>
                      <a:pt x="1276610" y="355670"/>
                    </a:lnTo>
                    <a:lnTo>
                      <a:pt x="1284553" y="370278"/>
                    </a:lnTo>
                    <a:lnTo>
                      <a:pt x="1291861" y="384886"/>
                    </a:lnTo>
                    <a:lnTo>
                      <a:pt x="1298851" y="399811"/>
                    </a:lnTo>
                    <a:lnTo>
                      <a:pt x="1305523" y="414737"/>
                    </a:lnTo>
                    <a:lnTo>
                      <a:pt x="1311560" y="430297"/>
                    </a:lnTo>
                    <a:lnTo>
                      <a:pt x="1317596" y="445858"/>
                    </a:lnTo>
                    <a:lnTo>
                      <a:pt x="1322998" y="461418"/>
                    </a:lnTo>
                    <a:lnTo>
                      <a:pt x="1328399" y="477614"/>
                    </a:lnTo>
                    <a:lnTo>
                      <a:pt x="1333165" y="493492"/>
                    </a:lnTo>
                    <a:lnTo>
                      <a:pt x="1337295" y="509370"/>
                    </a:lnTo>
                    <a:lnTo>
                      <a:pt x="1341425" y="525883"/>
                    </a:lnTo>
                    <a:lnTo>
                      <a:pt x="1344920" y="542397"/>
                    </a:lnTo>
                    <a:lnTo>
                      <a:pt x="1348098" y="559227"/>
                    </a:lnTo>
                    <a:lnTo>
                      <a:pt x="1351275" y="576058"/>
                    </a:lnTo>
                    <a:lnTo>
                      <a:pt x="1353499" y="592571"/>
                    </a:lnTo>
                    <a:lnTo>
                      <a:pt x="1355405" y="610037"/>
                    </a:lnTo>
                    <a:lnTo>
                      <a:pt x="1356676" y="626868"/>
                    </a:lnTo>
                    <a:lnTo>
                      <a:pt x="1357947" y="644334"/>
                    </a:lnTo>
                    <a:lnTo>
                      <a:pt x="1358582" y="661800"/>
                    </a:lnTo>
                    <a:lnTo>
                      <a:pt x="1358900" y="679266"/>
                    </a:lnTo>
                    <a:lnTo>
                      <a:pt x="1358582" y="691333"/>
                    </a:lnTo>
                    <a:lnTo>
                      <a:pt x="1358265" y="703401"/>
                    </a:lnTo>
                    <a:lnTo>
                      <a:pt x="1357947" y="715151"/>
                    </a:lnTo>
                    <a:lnTo>
                      <a:pt x="1356994" y="726900"/>
                    </a:lnTo>
                    <a:lnTo>
                      <a:pt x="1356358" y="738968"/>
                    </a:lnTo>
                    <a:lnTo>
                      <a:pt x="1355088" y="750718"/>
                    </a:lnTo>
                    <a:lnTo>
                      <a:pt x="1353817" y="762150"/>
                    </a:lnTo>
                    <a:lnTo>
                      <a:pt x="1352546" y="773900"/>
                    </a:lnTo>
                    <a:lnTo>
                      <a:pt x="1350639" y="785332"/>
                    </a:lnTo>
                    <a:lnTo>
                      <a:pt x="1348415" y="796764"/>
                    </a:lnTo>
                    <a:lnTo>
                      <a:pt x="1346509" y="808196"/>
                    </a:lnTo>
                    <a:lnTo>
                      <a:pt x="1344285" y="819629"/>
                    </a:lnTo>
                    <a:lnTo>
                      <a:pt x="1342061" y="831061"/>
                    </a:lnTo>
                    <a:lnTo>
                      <a:pt x="1339201" y="842175"/>
                    </a:lnTo>
                    <a:lnTo>
                      <a:pt x="1336342" y="853290"/>
                    </a:lnTo>
                    <a:lnTo>
                      <a:pt x="1333165" y="864405"/>
                    </a:lnTo>
                    <a:lnTo>
                      <a:pt x="1326810" y="885999"/>
                    </a:lnTo>
                    <a:lnTo>
                      <a:pt x="1319503" y="907593"/>
                    </a:lnTo>
                    <a:lnTo>
                      <a:pt x="1311242" y="928870"/>
                    </a:lnTo>
                    <a:lnTo>
                      <a:pt x="1302981" y="949829"/>
                    </a:lnTo>
                    <a:lnTo>
                      <a:pt x="1293449" y="970471"/>
                    </a:lnTo>
                    <a:lnTo>
                      <a:pt x="1283282" y="990477"/>
                    </a:lnTo>
                    <a:lnTo>
                      <a:pt x="1272797" y="1010484"/>
                    </a:lnTo>
                    <a:lnTo>
                      <a:pt x="1261359" y="1029855"/>
                    </a:lnTo>
                    <a:lnTo>
                      <a:pt x="1261359" y="1030172"/>
                    </a:lnTo>
                    <a:lnTo>
                      <a:pt x="1261042" y="1030490"/>
                    </a:lnTo>
                    <a:lnTo>
                      <a:pt x="1261042" y="1030808"/>
                    </a:lnTo>
                    <a:lnTo>
                      <a:pt x="1260724" y="1031443"/>
                    </a:lnTo>
                    <a:lnTo>
                      <a:pt x="1253099" y="1045098"/>
                    </a:lnTo>
                    <a:lnTo>
                      <a:pt x="1245791" y="1058753"/>
                    </a:lnTo>
                    <a:lnTo>
                      <a:pt x="1237530" y="1071773"/>
                    </a:lnTo>
                    <a:lnTo>
                      <a:pt x="1229269" y="1084476"/>
                    </a:lnTo>
                    <a:lnTo>
                      <a:pt x="1220691" y="1097178"/>
                    </a:lnTo>
                    <a:lnTo>
                      <a:pt x="1212112" y="1109563"/>
                    </a:lnTo>
                    <a:lnTo>
                      <a:pt x="1194002" y="1134333"/>
                    </a:lnTo>
                    <a:lnTo>
                      <a:pt x="1175892" y="1158785"/>
                    </a:lnTo>
                    <a:lnTo>
                      <a:pt x="1157146" y="1183873"/>
                    </a:lnTo>
                    <a:lnTo>
                      <a:pt x="1147932" y="1196575"/>
                    </a:lnTo>
                    <a:lnTo>
                      <a:pt x="1139354" y="1209913"/>
                    </a:lnTo>
                    <a:lnTo>
                      <a:pt x="1130458" y="1223250"/>
                    </a:lnTo>
                    <a:lnTo>
                      <a:pt x="1121561" y="1236906"/>
                    </a:lnTo>
                    <a:lnTo>
                      <a:pt x="1112983" y="1251513"/>
                    </a:lnTo>
                    <a:lnTo>
                      <a:pt x="1105040" y="1266439"/>
                    </a:lnTo>
                    <a:lnTo>
                      <a:pt x="1097097" y="1281682"/>
                    </a:lnTo>
                    <a:lnTo>
                      <a:pt x="1089153" y="1297560"/>
                    </a:lnTo>
                    <a:lnTo>
                      <a:pt x="1082164" y="1314391"/>
                    </a:lnTo>
                    <a:lnTo>
                      <a:pt x="1075174" y="1331857"/>
                    </a:lnTo>
                    <a:lnTo>
                      <a:pt x="1068819" y="1350275"/>
                    </a:lnTo>
                    <a:lnTo>
                      <a:pt x="1062783" y="1369329"/>
                    </a:lnTo>
                    <a:lnTo>
                      <a:pt x="1057699" y="1389336"/>
                    </a:lnTo>
                    <a:lnTo>
                      <a:pt x="1054839" y="1399815"/>
                    </a:lnTo>
                    <a:lnTo>
                      <a:pt x="1052615" y="1410295"/>
                    </a:lnTo>
                    <a:lnTo>
                      <a:pt x="1050391" y="1421092"/>
                    </a:lnTo>
                    <a:lnTo>
                      <a:pt x="1048485" y="1432524"/>
                    </a:lnTo>
                    <a:lnTo>
                      <a:pt x="1046579" y="1443956"/>
                    </a:lnTo>
                    <a:lnTo>
                      <a:pt x="1044672" y="1455706"/>
                    </a:lnTo>
                    <a:lnTo>
                      <a:pt x="1042766" y="1467456"/>
                    </a:lnTo>
                    <a:lnTo>
                      <a:pt x="1041495" y="1479841"/>
                    </a:lnTo>
                    <a:lnTo>
                      <a:pt x="1040224" y="1492543"/>
                    </a:lnTo>
                    <a:lnTo>
                      <a:pt x="1039271" y="1505246"/>
                    </a:lnTo>
                    <a:lnTo>
                      <a:pt x="1038636" y="1518583"/>
                    </a:lnTo>
                    <a:lnTo>
                      <a:pt x="1037682" y="1531921"/>
                    </a:lnTo>
                    <a:lnTo>
                      <a:pt x="1037365" y="1546211"/>
                    </a:lnTo>
                    <a:lnTo>
                      <a:pt x="1037047" y="1560184"/>
                    </a:lnTo>
                    <a:lnTo>
                      <a:pt x="1036729" y="1565583"/>
                    </a:lnTo>
                    <a:lnTo>
                      <a:pt x="1035776" y="1571299"/>
                    </a:lnTo>
                    <a:lnTo>
                      <a:pt x="1034505" y="1576697"/>
                    </a:lnTo>
                    <a:lnTo>
                      <a:pt x="1032599" y="1582096"/>
                    </a:lnTo>
                    <a:lnTo>
                      <a:pt x="1030057" y="1586542"/>
                    </a:lnTo>
                    <a:lnTo>
                      <a:pt x="1027198" y="1591305"/>
                    </a:lnTo>
                    <a:lnTo>
                      <a:pt x="1024020" y="1595751"/>
                    </a:lnTo>
                    <a:lnTo>
                      <a:pt x="1020208" y="1599562"/>
                    </a:lnTo>
                    <a:lnTo>
                      <a:pt x="1016395" y="1603055"/>
                    </a:lnTo>
                    <a:lnTo>
                      <a:pt x="1012265" y="1606548"/>
                    </a:lnTo>
                    <a:lnTo>
                      <a:pt x="1007499" y="1609089"/>
                    </a:lnTo>
                    <a:lnTo>
                      <a:pt x="1002733" y="1611629"/>
                    </a:lnTo>
                    <a:lnTo>
                      <a:pt x="997649" y="1613217"/>
                    </a:lnTo>
                    <a:lnTo>
                      <a:pt x="992248" y="1614805"/>
                    </a:lnTo>
                    <a:lnTo>
                      <a:pt x="986847" y="1615758"/>
                    </a:lnTo>
                    <a:lnTo>
                      <a:pt x="980810" y="1616075"/>
                    </a:lnTo>
                    <a:lnTo>
                      <a:pt x="679609" y="1616075"/>
                    </a:lnTo>
                    <a:lnTo>
                      <a:pt x="377772" y="1616075"/>
                    </a:lnTo>
                    <a:lnTo>
                      <a:pt x="371736" y="1615758"/>
                    </a:lnTo>
                    <a:lnTo>
                      <a:pt x="366334" y="1614805"/>
                    </a:lnTo>
                    <a:lnTo>
                      <a:pt x="360933" y="1613217"/>
                    </a:lnTo>
                    <a:lnTo>
                      <a:pt x="355850" y="1611629"/>
                    </a:lnTo>
                    <a:lnTo>
                      <a:pt x="351084" y="1609089"/>
                    </a:lnTo>
                    <a:lnTo>
                      <a:pt x="346318" y="1606548"/>
                    </a:lnTo>
                    <a:lnTo>
                      <a:pt x="342187" y="1603055"/>
                    </a:lnTo>
                    <a:lnTo>
                      <a:pt x="338057" y="1599562"/>
                    </a:lnTo>
                    <a:lnTo>
                      <a:pt x="334562" y="1595751"/>
                    </a:lnTo>
                    <a:lnTo>
                      <a:pt x="331385" y="1591305"/>
                    </a:lnTo>
                    <a:lnTo>
                      <a:pt x="328525" y="1586859"/>
                    </a:lnTo>
                    <a:lnTo>
                      <a:pt x="325984" y="1582096"/>
                    </a:lnTo>
                    <a:lnTo>
                      <a:pt x="324077" y="1576697"/>
                    </a:lnTo>
                    <a:lnTo>
                      <a:pt x="322806" y="1571616"/>
                    </a:lnTo>
                    <a:lnTo>
                      <a:pt x="321853" y="1565900"/>
                    </a:lnTo>
                    <a:lnTo>
                      <a:pt x="321535" y="1560184"/>
                    </a:lnTo>
                    <a:lnTo>
                      <a:pt x="321218" y="1546211"/>
                    </a:lnTo>
                    <a:lnTo>
                      <a:pt x="320900" y="1531921"/>
                    </a:lnTo>
                    <a:lnTo>
                      <a:pt x="320265" y="1518583"/>
                    </a:lnTo>
                    <a:lnTo>
                      <a:pt x="319311" y="1505246"/>
                    </a:lnTo>
                    <a:lnTo>
                      <a:pt x="318358" y="1492543"/>
                    </a:lnTo>
                    <a:lnTo>
                      <a:pt x="317087" y="1479841"/>
                    </a:lnTo>
                    <a:lnTo>
                      <a:pt x="315816" y="1467456"/>
                    </a:lnTo>
                    <a:lnTo>
                      <a:pt x="313910" y="1455706"/>
                    </a:lnTo>
                    <a:lnTo>
                      <a:pt x="312004" y="1443956"/>
                    </a:lnTo>
                    <a:lnTo>
                      <a:pt x="310415" y="1432524"/>
                    </a:lnTo>
                    <a:lnTo>
                      <a:pt x="308191" y="1421409"/>
                    </a:lnTo>
                    <a:lnTo>
                      <a:pt x="305967" y="1410295"/>
                    </a:lnTo>
                    <a:lnTo>
                      <a:pt x="303743" y="1399815"/>
                    </a:lnTo>
                    <a:lnTo>
                      <a:pt x="301201" y="1389336"/>
                    </a:lnTo>
                    <a:lnTo>
                      <a:pt x="295800" y="1369329"/>
                    </a:lnTo>
                    <a:lnTo>
                      <a:pt x="289763" y="1350275"/>
                    </a:lnTo>
                    <a:lnTo>
                      <a:pt x="283409" y="1331857"/>
                    </a:lnTo>
                    <a:lnTo>
                      <a:pt x="276419" y="1314391"/>
                    </a:lnTo>
                    <a:lnTo>
                      <a:pt x="269429" y="1297560"/>
                    </a:lnTo>
                    <a:lnTo>
                      <a:pt x="261804" y="1281682"/>
                    </a:lnTo>
                    <a:lnTo>
                      <a:pt x="253543" y="1266439"/>
                    </a:lnTo>
                    <a:lnTo>
                      <a:pt x="245600" y="1251513"/>
                    </a:lnTo>
                    <a:lnTo>
                      <a:pt x="237021" y="1236906"/>
                    </a:lnTo>
                    <a:lnTo>
                      <a:pt x="228125" y="1223250"/>
                    </a:lnTo>
                    <a:lnTo>
                      <a:pt x="219229" y="1209913"/>
                    </a:lnTo>
                    <a:lnTo>
                      <a:pt x="210650" y="1196575"/>
                    </a:lnTo>
                    <a:lnTo>
                      <a:pt x="201436" y="1183873"/>
                    </a:lnTo>
                    <a:lnTo>
                      <a:pt x="183008" y="1158785"/>
                    </a:lnTo>
                    <a:lnTo>
                      <a:pt x="164580" y="1134333"/>
                    </a:lnTo>
                    <a:lnTo>
                      <a:pt x="146470" y="1109563"/>
                    </a:lnTo>
                    <a:lnTo>
                      <a:pt x="137892" y="1097178"/>
                    </a:lnTo>
                    <a:lnTo>
                      <a:pt x="129313" y="1084476"/>
                    </a:lnTo>
                    <a:lnTo>
                      <a:pt x="121052" y="1071773"/>
                    </a:lnTo>
                    <a:lnTo>
                      <a:pt x="112792" y="1058753"/>
                    </a:lnTo>
                    <a:lnTo>
                      <a:pt x="105484" y="1045098"/>
                    </a:lnTo>
                    <a:lnTo>
                      <a:pt x="97859" y="1031443"/>
                    </a:lnTo>
                    <a:lnTo>
                      <a:pt x="97541" y="1030808"/>
                    </a:lnTo>
                    <a:lnTo>
                      <a:pt x="97223" y="1030490"/>
                    </a:lnTo>
                    <a:lnTo>
                      <a:pt x="97541" y="1030490"/>
                    </a:lnTo>
                    <a:lnTo>
                      <a:pt x="97541" y="1030172"/>
                    </a:lnTo>
                    <a:lnTo>
                      <a:pt x="97223" y="1029855"/>
                    </a:lnTo>
                    <a:lnTo>
                      <a:pt x="85785" y="1010484"/>
                    </a:lnTo>
                    <a:lnTo>
                      <a:pt x="75300" y="990477"/>
                    </a:lnTo>
                    <a:lnTo>
                      <a:pt x="65133" y="970471"/>
                    </a:lnTo>
                    <a:lnTo>
                      <a:pt x="55602" y="949829"/>
                    </a:lnTo>
                    <a:lnTo>
                      <a:pt x="47341" y="928870"/>
                    </a:lnTo>
                    <a:lnTo>
                      <a:pt x="39080" y="907593"/>
                    </a:lnTo>
                    <a:lnTo>
                      <a:pt x="31772" y="885999"/>
                    </a:lnTo>
                    <a:lnTo>
                      <a:pt x="25418" y="864405"/>
                    </a:lnTo>
                    <a:lnTo>
                      <a:pt x="22241" y="853290"/>
                    </a:lnTo>
                    <a:lnTo>
                      <a:pt x="19381" y="842175"/>
                    </a:lnTo>
                    <a:lnTo>
                      <a:pt x="16839" y="831061"/>
                    </a:lnTo>
                    <a:lnTo>
                      <a:pt x="14298" y="819629"/>
                    </a:lnTo>
                    <a:lnTo>
                      <a:pt x="12073" y="808196"/>
                    </a:lnTo>
                    <a:lnTo>
                      <a:pt x="10167" y="796764"/>
                    </a:lnTo>
                    <a:lnTo>
                      <a:pt x="7943" y="785332"/>
                    </a:lnTo>
                    <a:lnTo>
                      <a:pt x="6354" y="773900"/>
                    </a:lnTo>
                    <a:lnTo>
                      <a:pt x="4766" y="762150"/>
                    </a:lnTo>
                    <a:lnTo>
                      <a:pt x="3495" y="750718"/>
                    </a:lnTo>
                    <a:lnTo>
                      <a:pt x="2224" y="738968"/>
                    </a:lnTo>
                    <a:lnTo>
                      <a:pt x="1589" y="726900"/>
                    </a:lnTo>
                    <a:lnTo>
                      <a:pt x="635" y="715151"/>
                    </a:lnTo>
                    <a:lnTo>
                      <a:pt x="318" y="703401"/>
                    </a:lnTo>
                    <a:lnTo>
                      <a:pt x="0" y="691333"/>
                    </a:lnTo>
                    <a:lnTo>
                      <a:pt x="0" y="679266"/>
                    </a:lnTo>
                    <a:lnTo>
                      <a:pt x="0" y="661800"/>
                    </a:lnTo>
                    <a:lnTo>
                      <a:pt x="635" y="644334"/>
                    </a:lnTo>
                    <a:lnTo>
                      <a:pt x="1906" y="626868"/>
                    </a:lnTo>
                    <a:lnTo>
                      <a:pt x="3177" y="610037"/>
                    </a:lnTo>
                    <a:lnTo>
                      <a:pt x="5084" y="592571"/>
                    </a:lnTo>
                    <a:lnTo>
                      <a:pt x="7625" y="576058"/>
                    </a:lnTo>
                    <a:lnTo>
                      <a:pt x="10485" y="559227"/>
                    </a:lnTo>
                    <a:lnTo>
                      <a:pt x="13662" y="542397"/>
                    </a:lnTo>
                    <a:lnTo>
                      <a:pt x="17157" y="525883"/>
                    </a:lnTo>
                    <a:lnTo>
                      <a:pt x="21287" y="509370"/>
                    </a:lnTo>
                    <a:lnTo>
                      <a:pt x="25736" y="493492"/>
                    </a:lnTo>
                    <a:lnTo>
                      <a:pt x="30184" y="477614"/>
                    </a:lnTo>
                    <a:lnTo>
                      <a:pt x="35585" y="461418"/>
                    </a:lnTo>
                    <a:lnTo>
                      <a:pt x="40986" y="445858"/>
                    </a:lnTo>
                    <a:lnTo>
                      <a:pt x="47023" y="430297"/>
                    </a:lnTo>
                    <a:lnTo>
                      <a:pt x="53060" y="414737"/>
                    </a:lnTo>
                    <a:lnTo>
                      <a:pt x="59732" y="399811"/>
                    </a:lnTo>
                    <a:lnTo>
                      <a:pt x="66722" y="384886"/>
                    </a:lnTo>
                    <a:lnTo>
                      <a:pt x="74029" y="370278"/>
                    </a:lnTo>
                    <a:lnTo>
                      <a:pt x="81973" y="355670"/>
                    </a:lnTo>
                    <a:lnTo>
                      <a:pt x="89598" y="341380"/>
                    </a:lnTo>
                    <a:lnTo>
                      <a:pt x="98176" y="327089"/>
                    </a:lnTo>
                    <a:lnTo>
                      <a:pt x="106755" y="313434"/>
                    </a:lnTo>
                    <a:lnTo>
                      <a:pt x="115969" y="299779"/>
                    </a:lnTo>
                    <a:lnTo>
                      <a:pt x="124865" y="286124"/>
                    </a:lnTo>
                    <a:lnTo>
                      <a:pt x="134714" y="272786"/>
                    </a:lnTo>
                    <a:lnTo>
                      <a:pt x="144564" y="260084"/>
                    </a:lnTo>
                    <a:lnTo>
                      <a:pt x="155049" y="247381"/>
                    </a:lnTo>
                    <a:lnTo>
                      <a:pt x="165534" y="234996"/>
                    </a:lnTo>
                    <a:lnTo>
                      <a:pt x="176336" y="222611"/>
                    </a:lnTo>
                    <a:lnTo>
                      <a:pt x="187456" y="210861"/>
                    </a:lnTo>
                    <a:lnTo>
                      <a:pt x="198894" y="199112"/>
                    </a:lnTo>
                    <a:lnTo>
                      <a:pt x="210650" y="187679"/>
                    </a:lnTo>
                    <a:lnTo>
                      <a:pt x="222406" y="176565"/>
                    </a:lnTo>
                    <a:lnTo>
                      <a:pt x="234797" y="165768"/>
                    </a:lnTo>
                    <a:lnTo>
                      <a:pt x="247188" y="155288"/>
                    </a:lnTo>
                    <a:lnTo>
                      <a:pt x="259897" y="144808"/>
                    </a:lnTo>
                    <a:lnTo>
                      <a:pt x="272606" y="135282"/>
                    </a:lnTo>
                    <a:lnTo>
                      <a:pt x="285951" y="125437"/>
                    </a:lnTo>
                    <a:lnTo>
                      <a:pt x="299295" y="116228"/>
                    </a:lnTo>
                    <a:lnTo>
                      <a:pt x="312957" y="107019"/>
                    </a:lnTo>
                    <a:lnTo>
                      <a:pt x="326937" y="98444"/>
                    </a:lnTo>
                    <a:lnTo>
                      <a:pt x="341234" y="90188"/>
                    </a:lnTo>
                    <a:lnTo>
                      <a:pt x="355532" y="82249"/>
                    </a:lnTo>
                    <a:lnTo>
                      <a:pt x="369829" y="74310"/>
                    </a:lnTo>
                    <a:lnTo>
                      <a:pt x="384445" y="67323"/>
                    </a:lnTo>
                    <a:lnTo>
                      <a:pt x="399695" y="60019"/>
                    </a:lnTo>
                    <a:lnTo>
                      <a:pt x="414946" y="53668"/>
                    </a:lnTo>
                    <a:lnTo>
                      <a:pt x="430197" y="47317"/>
                    </a:lnTo>
                    <a:lnTo>
                      <a:pt x="445765" y="41601"/>
                    </a:lnTo>
                    <a:lnTo>
                      <a:pt x="461333" y="35885"/>
                    </a:lnTo>
                    <a:lnTo>
                      <a:pt x="477220" y="30804"/>
                    </a:lnTo>
                    <a:lnTo>
                      <a:pt x="493423" y="25723"/>
                    </a:lnTo>
                    <a:lnTo>
                      <a:pt x="509310" y="21594"/>
                    </a:lnTo>
                    <a:lnTo>
                      <a:pt x="525831" y="17784"/>
                    </a:lnTo>
                    <a:lnTo>
                      <a:pt x="542353" y="13973"/>
                    </a:lnTo>
                    <a:lnTo>
                      <a:pt x="558874" y="10797"/>
                    </a:lnTo>
                    <a:lnTo>
                      <a:pt x="576031" y="7939"/>
                    </a:lnTo>
                    <a:lnTo>
                      <a:pt x="592871" y="5399"/>
                    </a:lnTo>
                    <a:lnTo>
                      <a:pt x="610028" y="3493"/>
                    </a:lnTo>
                    <a:lnTo>
                      <a:pt x="626867" y="2223"/>
                    </a:lnTo>
                    <a:lnTo>
                      <a:pt x="644342" y="953"/>
                    </a:lnTo>
                    <a:lnTo>
                      <a:pt x="661816" y="318"/>
                    </a:lnTo>
                    <a:lnTo>
                      <a:pt x="679609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bIns="504000" anchor="b">
                <a:normAutofit/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/>
              <a:p>
                <a:pPr algn="ctr">
                  <a:defRPr/>
                </a:pPr>
                <a:r>
                  <a:rPr lang="en-US" altLang="zh-CN" sz="2400" b="1" dirty="0">
                    <a:solidFill>
                      <a:srgbClr val="FFFFFF"/>
                    </a:solidFill>
                  </a:rPr>
                  <a:t>03</a:t>
                </a:r>
                <a:endParaRPr lang="zh-CN" altLang="en-US" sz="2400" b="1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77" name="矩形 76"/>
              <p:cNvSpPr/>
              <p:nvPr>
                <p:custDataLst>
                  <p:tags r:id="rId6"/>
                </p:custDataLst>
              </p:nvPr>
            </p:nvSpPr>
            <p:spPr>
              <a:xfrm rot="19258932">
                <a:off x="2348464" y="3035067"/>
                <a:ext cx="132182" cy="50955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>
                <a:normAutofit fontScale="25000" lnSpcReduction="20000"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78" name="矩形 77"/>
              <p:cNvSpPr/>
              <p:nvPr>
                <p:custDataLst>
                  <p:tags r:id="rId7"/>
                </p:custDataLst>
              </p:nvPr>
            </p:nvSpPr>
            <p:spPr>
              <a:xfrm rot="5400000">
                <a:off x="1839173" y="2695432"/>
                <a:ext cx="132182" cy="50955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>
                <a:normAutofit fontScale="25000" lnSpcReduction="20000"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79" name="矩形 78"/>
              <p:cNvSpPr/>
              <p:nvPr>
                <p:custDataLst>
                  <p:tags r:id="rId8"/>
                </p:custDataLst>
              </p:nvPr>
            </p:nvSpPr>
            <p:spPr>
              <a:xfrm rot="2341068" flipH="1">
                <a:off x="1352754" y="3013669"/>
                <a:ext cx="132182" cy="50955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>
                <a:normAutofit fontScale="25000" lnSpcReduction="20000"/>
              </a:bodyPr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5" name="标题 1"/>
            <p:cNvSpPr txBox="1"/>
            <p:nvPr>
              <p:custDataLst>
                <p:tags r:id="rId4"/>
              </p:custDataLst>
            </p:nvPr>
          </p:nvSpPr>
          <p:spPr>
            <a:xfrm>
              <a:off x="345295" y="2729782"/>
              <a:ext cx="1851055" cy="5092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/>
              </a:lvl1pPr>
            </a:lstStyle>
            <a:p>
              <a:pPr algn="just">
                <a:lnSpc>
                  <a:spcPct val="110000"/>
                </a:lnSpc>
              </a:pPr>
              <a:r>
                <a:rPr lang="en-US" altLang="zh-CN" sz="14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勇于实践，善于总结，在一线为安全生产服务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548680"/>
            <a:ext cx="9144000" cy="64807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179512" y="-450723"/>
            <a:ext cx="108012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600" i="1" dirty="0" smtClean="0">
                <a:solidFill>
                  <a:schemeClr val="accent6">
                    <a:lumMod val="75000"/>
                  </a:schemeClr>
                </a:solidFill>
                <a:latin typeface="Eras Demi ITC" panose="020B0805030504020804" pitchFamily="34" charset="0"/>
              </a:rPr>
              <a:t>5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051720" y="611106"/>
            <a:ext cx="58326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企业普通员工的安全培训</a:t>
            </a:r>
            <a:endParaRPr lang="zh-CN" altLang="en-US" dirty="0"/>
          </a:p>
        </p:txBody>
      </p:sp>
      <p:sp>
        <p:nvSpPr>
          <p:cNvPr id="9" name="文本框 8"/>
          <p:cNvSpPr txBox="1"/>
          <p:nvPr/>
        </p:nvSpPr>
        <p:spPr>
          <a:xfrm>
            <a:off x="676800" y="548680"/>
            <a:ext cx="942355" cy="648072"/>
          </a:xfrm>
          <a:custGeom>
            <a:avLst/>
            <a:gdLst/>
            <a:ahLst/>
            <a:cxnLst/>
            <a:rect l="l" t="t" r="r" b="b"/>
            <a:pathLst>
              <a:path w="942355" h="648072">
                <a:moveTo>
                  <a:pt x="171994" y="0"/>
                </a:moveTo>
                <a:lnTo>
                  <a:pt x="480173" y="0"/>
                </a:lnTo>
                <a:lnTo>
                  <a:pt x="388734" y="211958"/>
                </a:lnTo>
                <a:cubicBezTo>
                  <a:pt x="449281" y="205105"/>
                  <a:pt x="499757" y="201679"/>
                  <a:pt x="540164" y="201679"/>
                </a:cubicBezTo>
                <a:cubicBezTo>
                  <a:pt x="640840" y="201679"/>
                  <a:pt x="726809" y="216240"/>
                  <a:pt x="798073" y="245363"/>
                </a:cubicBezTo>
                <a:cubicBezTo>
                  <a:pt x="869337" y="274485"/>
                  <a:pt x="913781" y="319539"/>
                  <a:pt x="931404" y="380524"/>
                </a:cubicBezTo>
                <a:cubicBezTo>
                  <a:pt x="949027" y="441509"/>
                  <a:pt x="945382" y="508662"/>
                  <a:pt x="920467" y="581981"/>
                </a:cubicBezTo>
                <a:lnTo>
                  <a:pt x="881200" y="648072"/>
                </a:lnTo>
                <a:lnTo>
                  <a:pt x="528206" y="648072"/>
                </a:lnTo>
                <a:lnTo>
                  <a:pt x="571675" y="583009"/>
                </a:lnTo>
                <a:cubicBezTo>
                  <a:pt x="586118" y="540525"/>
                  <a:pt x="587218" y="503523"/>
                  <a:pt x="574975" y="472002"/>
                </a:cubicBezTo>
                <a:cubicBezTo>
                  <a:pt x="562732" y="440482"/>
                  <a:pt x="535652" y="416327"/>
                  <a:pt x="493735" y="399539"/>
                </a:cubicBezTo>
                <a:cubicBezTo>
                  <a:pt x="451818" y="382751"/>
                  <a:pt x="392144" y="374357"/>
                  <a:pt x="314713" y="374357"/>
                </a:cubicBezTo>
                <a:cubicBezTo>
                  <a:pt x="270173" y="374357"/>
                  <a:pt x="225676" y="376241"/>
                  <a:pt x="181222" y="380010"/>
                </a:cubicBezTo>
                <a:cubicBezTo>
                  <a:pt x="136768" y="383779"/>
                  <a:pt x="76361" y="391145"/>
                  <a:pt x="0" y="402109"/>
                </a:cubicBezTo>
                <a:cubicBezTo>
                  <a:pt x="33531" y="324507"/>
                  <a:pt x="65349" y="250502"/>
                  <a:pt x="95455" y="18009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 sz="16600" i="1" dirty="0">
              <a:solidFill>
                <a:srgbClr val="C00000"/>
              </a:solidFill>
              <a:latin typeface="Eras Demi ITC" panose="020B08050305040208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89793" y="1637779"/>
            <a:ext cx="8784976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企业职工安全培训的目的是增强职工安全生产技能，在生产过程中实现安全操作，预防事故发生，安全生产的需要决定了职工安全培训的知识体系。</a:t>
            </a:r>
            <a:endParaRPr lang="en-US" altLang="zh-CN" sz="1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r>
              <a:rPr lang="zh-CN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对于员工的安全培训内容除了包括方针政策教育、安全法规教育、生产技术知识教育外，还需要开展下列培训：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289768" y="3559881"/>
            <a:ext cx="18024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一般安全生产技术知识培训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1961705" y="3578236"/>
            <a:ext cx="1872208" cy="8744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专业安全生产技术知识培训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3765050" y="3602791"/>
            <a:ext cx="1656184" cy="8744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安全生产技能培训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5607128" y="3602790"/>
            <a:ext cx="1296144" cy="8744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安全生产意识培训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6608044" y="3809660"/>
            <a:ext cx="2664296" cy="4589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事故案例教育</a:t>
            </a:r>
          </a:p>
        </p:txBody>
      </p:sp>
      <p:cxnSp>
        <p:nvCxnSpPr>
          <p:cNvPr id="16" name="直接连接符 15"/>
          <p:cNvCxnSpPr/>
          <p:nvPr/>
        </p:nvCxnSpPr>
        <p:spPr>
          <a:xfrm>
            <a:off x="79138" y="4773953"/>
            <a:ext cx="9005539" cy="0"/>
          </a:xfrm>
          <a:prstGeom prst="line">
            <a:avLst/>
          </a:prstGeom>
          <a:ln w="635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椭圆 16"/>
          <p:cNvSpPr/>
          <p:nvPr/>
        </p:nvSpPr>
        <p:spPr>
          <a:xfrm>
            <a:off x="871674" y="5733762"/>
            <a:ext cx="684076" cy="684076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2555772" y="5733762"/>
            <a:ext cx="684076" cy="684076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4239870" y="5733762"/>
            <a:ext cx="684076" cy="684076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5923968" y="5733762"/>
            <a:ext cx="684076" cy="684076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7608065" y="5733762"/>
            <a:ext cx="684076" cy="684076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弦形 24"/>
          <p:cNvSpPr/>
          <p:nvPr/>
        </p:nvSpPr>
        <p:spPr>
          <a:xfrm rot="8083769">
            <a:off x="925680" y="4485920"/>
            <a:ext cx="576064" cy="576064"/>
          </a:xfrm>
          <a:prstGeom prst="chord">
            <a:avLst>
              <a:gd name="adj1" fmla="val 2700000"/>
              <a:gd name="adj2" fmla="val 13588967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弦形 26"/>
          <p:cNvSpPr/>
          <p:nvPr/>
        </p:nvSpPr>
        <p:spPr>
          <a:xfrm rot="8083769">
            <a:off x="2609777" y="4485921"/>
            <a:ext cx="576064" cy="576064"/>
          </a:xfrm>
          <a:prstGeom prst="chord">
            <a:avLst>
              <a:gd name="adj1" fmla="val 2700000"/>
              <a:gd name="adj2" fmla="val 13588967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弦形 27"/>
          <p:cNvSpPr/>
          <p:nvPr/>
        </p:nvSpPr>
        <p:spPr>
          <a:xfrm rot="8083769">
            <a:off x="4293873" y="4485919"/>
            <a:ext cx="576064" cy="576064"/>
          </a:xfrm>
          <a:prstGeom prst="chord">
            <a:avLst>
              <a:gd name="adj1" fmla="val 2700000"/>
              <a:gd name="adj2" fmla="val 13588967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弦形 28"/>
          <p:cNvSpPr/>
          <p:nvPr/>
        </p:nvSpPr>
        <p:spPr>
          <a:xfrm rot="8083769">
            <a:off x="5977973" y="4485918"/>
            <a:ext cx="576064" cy="576064"/>
          </a:xfrm>
          <a:prstGeom prst="chord">
            <a:avLst>
              <a:gd name="adj1" fmla="val 2700000"/>
              <a:gd name="adj2" fmla="val 13588967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弦形 29"/>
          <p:cNvSpPr/>
          <p:nvPr/>
        </p:nvSpPr>
        <p:spPr>
          <a:xfrm rot="8083769">
            <a:off x="7662071" y="4485919"/>
            <a:ext cx="576064" cy="576064"/>
          </a:xfrm>
          <a:prstGeom prst="chord">
            <a:avLst>
              <a:gd name="adj1" fmla="val 2700000"/>
              <a:gd name="adj2" fmla="val 13588967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/>
        </p:nvSpPr>
        <p:spPr>
          <a:xfrm>
            <a:off x="1016601" y="5633454"/>
            <a:ext cx="39422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28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2700698" y="5660748"/>
            <a:ext cx="394222" cy="662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2800" b="1" dirty="0" smtClean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4387844" y="5649902"/>
            <a:ext cx="394222" cy="662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2800" b="1" dirty="0" smtClean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6071941" y="5633454"/>
            <a:ext cx="394222" cy="662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2800" b="1" dirty="0" smtClean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7752992" y="5633454"/>
            <a:ext cx="394222" cy="662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2800" b="1" dirty="0" smtClean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44" name="Freeform 31"/>
          <p:cNvSpPr>
            <a:spLocks noEditPoints="1"/>
          </p:cNvSpPr>
          <p:nvPr/>
        </p:nvSpPr>
        <p:spPr bwMode="auto">
          <a:xfrm>
            <a:off x="980770" y="4563291"/>
            <a:ext cx="458397" cy="459582"/>
          </a:xfrm>
          <a:custGeom>
            <a:avLst/>
            <a:gdLst>
              <a:gd name="T0" fmla="*/ 109 w 128"/>
              <a:gd name="T1" fmla="*/ 48 h 128"/>
              <a:gd name="T2" fmla="*/ 114 w 128"/>
              <a:gd name="T3" fmla="*/ 33 h 128"/>
              <a:gd name="T4" fmla="*/ 105 w 128"/>
              <a:gd name="T5" fmla="*/ 15 h 128"/>
              <a:gd name="T6" fmla="*/ 95 w 128"/>
              <a:gd name="T7" fmla="*/ 14 h 128"/>
              <a:gd name="T8" fmla="*/ 80 w 128"/>
              <a:gd name="T9" fmla="*/ 19 h 128"/>
              <a:gd name="T10" fmla="*/ 69 w 128"/>
              <a:gd name="T11" fmla="*/ 0 h 128"/>
              <a:gd name="T12" fmla="*/ 51 w 128"/>
              <a:gd name="T13" fmla="*/ 6 h 128"/>
              <a:gd name="T14" fmla="*/ 43 w 128"/>
              <a:gd name="T15" fmla="*/ 21 h 128"/>
              <a:gd name="T16" fmla="*/ 28 w 128"/>
              <a:gd name="T17" fmla="*/ 13 h 128"/>
              <a:gd name="T18" fmla="*/ 15 w 128"/>
              <a:gd name="T19" fmla="*/ 23 h 128"/>
              <a:gd name="T20" fmla="*/ 21 w 128"/>
              <a:gd name="T21" fmla="*/ 43 h 128"/>
              <a:gd name="T22" fmla="*/ 6 w 128"/>
              <a:gd name="T23" fmla="*/ 51 h 128"/>
              <a:gd name="T24" fmla="*/ 0 w 128"/>
              <a:gd name="T25" fmla="*/ 69 h 128"/>
              <a:gd name="T26" fmla="*/ 19 w 128"/>
              <a:gd name="T27" fmla="*/ 80 h 128"/>
              <a:gd name="T28" fmla="*/ 14 w 128"/>
              <a:gd name="T29" fmla="*/ 95 h 128"/>
              <a:gd name="T30" fmla="*/ 23 w 128"/>
              <a:gd name="T31" fmla="*/ 113 h 128"/>
              <a:gd name="T32" fmla="*/ 33 w 128"/>
              <a:gd name="T33" fmla="*/ 114 h 128"/>
              <a:gd name="T34" fmla="*/ 48 w 128"/>
              <a:gd name="T35" fmla="*/ 109 h 128"/>
              <a:gd name="T36" fmla="*/ 59 w 128"/>
              <a:gd name="T37" fmla="*/ 128 h 128"/>
              <a:gd name="T38" fmla="*/ 77 w 128"/>
              <a:gd name="T39" fmla="*/ 122 h 128"/>
              <a:gd name="T40" fmla="*/ 85 w 128"/>
              <a:gd name="T41" fmla="*/ 107 h 128"/>
              <a:gd name="T42" fmla="*/ 100 w 128"/>
              <a:gd name="T43" fmla="*/ 115 h 128"/>
              <a:gd name="T44" fmla="*/ 113 w 128"/>
              <a:gd name="T45" fmla="*/ 105 h 128"/>
              <a:gd name="T46" fmla="*/ 107 w 128"/>
              <a:gd name="T47" fmla="*/ 85 h 128"/>
              <a:gd name="T48" fmla="*/ 122 w 128"/>
              <a:gd name="T49" fmla="*/ 77 h 128"/>
              <a:gd name="T50" fmla="*/ 128 w 128"/>
              <a:gd name="T51" fmla="*/ 59 h 128"/>
              <a:gd name="T52" fmla="*/ 108 w 128"/>
              <a:gd name="T53" fmla="*/ 72 h 128"/>
              <a:gd name="T54" fmla="*/ 100 w 128"/>
              <a:gd name="T55" fmla="*/ 81 h 128"/>
              <a:gd name="T56" fmla="*/ 107 w 128"/>
              <a:gd name="T57" fmla="*/ 100 h 128"/>
              <a:gd name="T58" fmla="*/ 89 w 128"/>
              <a:gd name="T59" fmla="*/ 101 h 128"/>
              <a:gd name="T60" fmla="*/ 81 w 128"/>
              <a:gd name="T61" fmla="*/ 100 h 128"/>
              <a:gd name="T62" fmla="*/ 72 w 128"/>
              <a:gd name="T63" fmla="*/ 108 h 128"/>
              <a:gd name="T64" fmla="*/ 59 w 128"/>
              <a:gd name="T65" fmla="*/ 120 h 128"/>
              <a:gd name="T66" fmla="*/ 51 w 128"/>
              <a:gd name="T67" fmla="*/ 102 h 128"/>
              <a:gd name="T68" fmla="*/ 43 w 128"/>
              <a:gd name="T69" fmla="*/ 99 h 128"/>
              <a:gd name="T70" fmla="*/ 28 w 128"/>
              <a:gd name="T71" fmla="*/ 107 h 128"/>
              <a:gd name="T72" fmla="*/ 27 w 128"/>
              <a:gd name="T73" fmla="*/ 89 h 128"/>
              <a:gd name="T74" fmla="*/ 26 w 128"/>
              <a:gd name="T75" fmla="*/ 77 h 128"/>
              <a:gd name="T76" fmla="*/ 8 w 128"/>
              <a:gd name="T77" fmla="*/ 69 h 128"/>
              <a:gd name="T78" fmla="*/ 20 w 128"/>
              <a:gd name="T79" fmla="*/ 56 h 128"/>
              <a:gd name="T80" fmla="*/ 28 w 128"/>
              <a:gd name="T81" fmla="*/ 47 h 128"/>
              <a:gd name="T82" fmla="*/ 21 w 128"/>
              <a:gd name="T83" fmla="*/ 28 h 128"/>
              <a:gd name="T84" fmla="*/ 39 w 128"/>
              <a:gd name="T85" fmla="*/ 27 h 128"/>
              <a:gd name="T86" fmla="*/ 47 w 128"/>
              <a:gd name="T87" fmla="*/ 28 h 128"/>
              <a:gd name="T88" fmla="*/ 56 w 128"/>
              <a:gd name="T89" fmla="*/ 20 h 128"/>
              <a:gd name="T90" fmla="*/ 69 w 128"/>
              <a:gd name="T91" fmla="*/ 8 h 128"/>
              <a:gd name="T92" fmla="*/ 77 w 128"/>
              <a:gd name="T93" fmla="*/ 26 h 128"/>
              <a:gd name="T94" fmla="*/ 85 w 128"/>
              <a:gd name="T95" fmla="*/ 29 h 128"/>
              <a:gd name="T96" fmla="*/ 100 w 128"/>
              <a:gd name="T97" fmla="*/ 21 h 128"/>
              <a:gd name="T98" fmla="*/ 101 w 128"/>
              <a:gd name="T99" fmla="*/ 39 h 128"/>
              <a:gd name="T100" fmla="*/ 102 w 128"/>
              <a:gd name="T101" fmla="*/ 51 h 128"/>
              <a:gd name="T102" fmla="*/ 120 w 128"/>
              <a:gd name="T103" fmla="*/ 59 h 128"/>
              <a:gd name="T104" fmla="*/ 108 w 128"/>
              <a:gd name="T105" fmla="*/ 72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28" h="128">
                <a:moveTo>
                  <a:pt x="122" y="51"/>
                </a:moveTo>
                <a:cubicBezTo>
                  <a:pt x="109" y="48"/>
                  <a:pt x="109" y="48"/>
                  <a:pt x="109" y="48"/>
                </a:cubicBezTo>
                <a:cubicBezTo>
                  <a:pt x="109" y="46"/>
                  <a:pt x="108" y="45"/>
                  <a:pt x="107" y="43"/>
                </a:cubicBezTo>
                <a:cubicBezTo>
                  <a:pt x="114" y="33"/>
                  <a:pt x="114" y="33"/>
                  <a:pt x="114" y="33"/>
                </a:cubicBezTo>
                <a:cubicBezTo>
                  <a:pt x="116" y="30"/>
                  <a:pt x="116" y="25"/>
                  <a:pt x="113" y="23"/>
                </a:cubicBezTo>
                <a:cubicBezTo>
                  <a:pt x="105" y="15"/>
                  <a:pt x="105" y="15"/>
                  <a:pt x="105" y="15"/>
                </a:cubicBezTo>
                <a:cubicBezTo>
                  <a:pt x="104" y="13"/>
                  <a:pt x="102" y="13"/>
                  <a:pt x="100" y="13"/>
                </a:cubicBezTo>
                <a:cubicBezTo>
                  <a:pt x="98" y="13"/>
                  <a:pt x="97" y="13"/>
                  <a:pt x="95" y="14"/>
                </a:cubicBezTo>
                <a:cubicBezTo>
                  <a:pt x="85" y="21"/>
                  <a:pt x="85" y="21"/>
                  <a:pt x="85" y="21"/>
                </a:cubicBezTo>
                <a:cubicBezTo>
                  <a:pt x="83" y="20"/>
                  <a:pt x="82" y="19"/>
                  <a:pt x="80" y="19"/>
                </a:cubicBezTo>
                <a:cubicBezTo>
                  <a:pt x="77" y="6"/>
                  <a:pt x="77" y="6"/>
                  <a:pt x="77" y="6"/>
                </a:cubicBezTo>
                <a:cubicBezTo>
                  <a:pt x="77" y="3"/>
                  <a:pt x="73" y="0"/>
                  <a:pt x="69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55" y="0"/>
                  <a:pt x="51" y="3"/>
                  <a:pt x="51" y="6"/>
                </a:cubicBezTo>
                <a:cubicBezTo>
                  <a:pt x="48" y="19"/>
                  <a:pt x="48" y="19"/>
                  <a:pt x="48" y="19"/>
                </a:cubicBezTo>
                <a:cubicBezTo>
                  <a:pt x="46" y="19"/>
                  <a:pt x="45" y="20"/>
                  <a:pt x="43" y="21"/>
                </a:cubicBezTo>
                <a:cubicBezTo>
                  <a:pt x="33" y="14"/>
                  <a:pt x="33" y="14"/>
                  <a:pt x="33" y="14"/>
                </a:cubicBezTo>
                <a:cubicBezTo>
                  <a:pt x="31" y="13"/>
                  <a:pt x="30" y="13"/>
                  <a:pt x="28" y="13"/>
                </a:cubicBezTo>
                <a:cubicBezTo>
                  <a:pt x="26" y="13"/>
                  <a:pt x="24" y="13"/>
                  <a:pt x="23" y="15"/>
                </a:cubicBezTo>
                <a:cubicBezTo>
                  <a:pt x="15" y="23"/>
                  <a:pt x="15" y="23"/>
                  <a:pt x="15" y="23"/>
                </a:cubicBezTo>
                <a:cubicBezTo>
                  <a:pt x="12" y="25"/>
                  <a:pt x="12" y="30"/>
                  <a:pt x="14" y="33"/>
                </a:cubicBezTo>
                <a:cubicBezTo>
                  <a:pt x="21" y="43"/>
                  <a:pt x="21" y="43"/>
                  <a:pt x="21" y="43"/>
                </a:cubicBezTo>
                <a:cubicBezTo>
                  <a:pt x="20" y="45"/>
                  <a:pt x="19" y="46"/>
                  <a:pt x="19" y="48"/>
                </a:cubicBezTo>
                <a:cubicBezTo>
                  <a:pt x="6" y="51"/>
                  <a:pt x="6" y="51"/>
                  <a:pt x="6" y="51"/>
                </a:cubicBezTo>
                <a:cubicBezTo>
                  <a:pt x="3" y="51"/>
                  <a:pt x="0" y="55"/>
                  <a:pt x="0" y="59"/>
                </a:cubicBezTo>
                <a:cubicBezTo>
                  <a:pt x="0" y="69"/>
                  <a:pt x="0" y="69"/>
                  <a:pt x="0" y="69"/>
                </a:cubicBezTo>
                <a:cubicBezTo>
                  <a:pt x="0" y="73"/>
                  <a:pt x="3" y="77"/>
                  <a:pt x="6" y="77"/>
                </a:cubicBezTo>
                <a:cubicBezTo>
                  <a:pt x="19" y="80"/>
                  <a:pt x="19" y="80"/>
                  <a:pt x="19" y="80"/>
                </a:cubicBezTo>
                <a:cubicBezTo>
                  <a:pt x="19" y="82"/>
                  <a:pt x="20" y="83"/>
                  <a:pt x="21" y="85"/>
                </a:cubicBezTo>
                <a:cubicBezTo>
                  <a:pt x="14" y="95"/>
                  <a:pt x="14" y="95"/>
                  <a:pt x="14" y="95"/>
                </a:cubicBezTo>
                <a:cubicBezTo>
                  <a:pt x="12" y="98"/>
                  <a:pt x="12" y="103"/>
                  <a:pt x="15" y="105"/>
                </a:cubicBezTo>
                <a:cubicBezTo>
                  <a:pt x="23" y="113"/>
                  <a:pt x="23" y="113"/>
                  <a:pt x="23" y="113"/>
                </a:cubicBezTo>
                <a:cubicBezTo>
                  <a:pt x="24" y="115"/>
                  <a:pt x="26" y="115"/>
                  <a:pt x="28" y="115"/>
                </a:cubicBezTo>
                <a:cubicBezTo>
                  <a:pt x="30" y="115"/>
                  <a:pt x="31" y="115"/>
                  <a:pt x="33" y="114"/>
                </a:cubicBezTo>
                <a:cubicBezTo>
                  <a:pt x="43" y="107"/>
                  <a:pt x="43" y="107"/>
                  <a:pt x="43" y="107"/>
                </a:cubicBezTo>
                <a:cubicBezTo>
                  <a:pt x="45" y="108"/>
                  <a:pt x="46" y="109"/>
                  <a:pt x="48" y="109"/>
                </a:cubicBezTo>
                <a:cubicBezTo>
                  <a:pt x="51" y="122"/>
                  <a:pt x="51" y="122"/>
                  <a:pt x="51" y="122"/>
                </a:cubicBezTo>
                <a:cubicBezTo>
                  <a:pt x="51" y="125"/>
                  <a:pt x="55" y="128"/>
                  <a:pt x="59" y="128"/>
                </a:cubicBezTo>
                <a:cubicBezTo>
                  <a:pt x="69" y="128"/>
                  <a:pt x="69" y="128"/>
                  <a:pt x="69" y="128"/>
                </a:cubicBezTo>
                <a:cubicBezTo>
                  <a:pt x="73" y="128"/>
                  <a:pt x="77" y="125"/>
                  <a:pt x="77" y="122"/>
                </a:cubicBezTo>
                <a:cubicBezTo>
                  <a:pt x="80" y="109"/>
                  <a:pt x="80" y="109"/>
                  <a:pt x="80" y="109"/>
                </a:cubicBezTo>
                <a:cubicBezTo>
                  <a:pt x="82" y="109"/>
                  <a:pt x="83" y="108"/>
                  <a:pt x="85" y="107"/>
                </a:cubicBezTo>
                <a:cubicBezTo>
                  <a:pt x="95" y="114"/>
                  <a:pt x="95" y="114"/>
                  <a:pt x="95" y="114"/>
                </a:cubicBezTo>
                <a:cubicBezTo>
                  <a:pt x="97" y="115"/>
                  <a:pt x="98" y="115"/>
                  <a:pt x="100" y="115"/>
                </a:cubicBezTo>
                <a:cubicBezTo>
                  <a:pt x="102" y="115"/>
                  <a:pt x="104" y="115"/>
                  <a:pt x="105" y="113"/>
                </a:cubicBezTo>
                <a:cubicBezTo>
                  <a:pt x="113" y="105"/>
                  <a:pt x="113" y="105"/>
                  <a:pt x="113" y="105"/>
                </a:cubicBezTo>
                <a:cubicBezTo>
                  <a:pt x="116" y="103"/>
                  <a:pt x="116" y="98"/>
                  <a:pt x="114" y="95"/>
                </a:cubicBezTo>
                <a:cubicBezTo>
                  <a:pt x="107" y="85"/>
                  <a:pt x="107" y="85"/>
                  <a:pt x="107" y="85"/>
                </a:cubicBezTo>
                <a:cubicBezTo>
                  <a:pt x="108" y="83"/>
                  <a:pt x="109" y="82"/>
                  <a:pt x="109" y="80"/>
                </a:cubicBezTo>
                <a:cubicBezTo>
                  <a:pt x="122" y="77"/>
                  <a:pt x="122" y="77"/>
                  <a:pt x="122" y="77"/>
                </a:cubicBezTo>
                <a:cubicBezTo>
                  <a:pt x="125" y="77"/>
                  <a:pt x="128" y="73"/>
                  <a:pt x="128" y="69"/>
                </a:cubicBezTo>
                <a:cubicBezTo>
                  <a:pt x="128" y="59"/>
                  <a:pt x="128" y="59"/>
                  <a:pt x="128" y="59"/>
                </a:cubicBezTo>
                <a:cubicBezTo>
                  <a:pt x="128" y="55"/>
                  <a:pt x="125" y="51"/>
                  <a:pt x="122" y="51"/>
                </a:cubicBezTo>
                <a:moveTo>
                  <a:pt x="108" y="72"/>
                </a:moveTo>
                <a:cubicBezTo>
                  <a:pt x="105" y="72"/>
                  <a:pt x="103" y="74"/>
                  <a:pt x="102" y="77"/>
                </a:cubicBezTo>
                <a:cubicBezTo>
                  <a:pt x="101" y="79"/>
                  <a:pt x="101" y="80"/>
                  <a:pt x="100" y="81"/>
                </a:cubicBezTo>
                <a:cubicBezTo>
                  <a:pt x="99" y="84"/>
                  <a:pt x="99" y="87"/>
                  <a:pt x="101" y="89"/>
                </a:cubicBezTo>
                <a:cubicBezTo>
                  <a:pt x="107" y="100"/>
                  <a:pt x="107" y="100"/>
                  <a:pt x="107" y="100"/>
                </a:cubicBezTo>
                <a:cubicBezTo>
                  <a:pt x="100" y="107"/>
                  <a:pt x="100" y="107"/>
                  <a:pt x="100" y="107"/>
                </a:cubicBezTo>
                <a:cubicBezTo>
                  <a:pt x="89" y="101"/>
                  <a:pt x="89" y="101"/>
                  <a:pt x="89" y="101"/>
                </a:cubicBezTo>
                <a:cubicBezTo>
                  <a:pt x="88" y="100"/>
                  <a:pt x="86" y="99"/>
                  <a:pt x="85" y="99"/>
                </a:cubicBezTo>
                <a:cubicBezTo>
                  <a:pt x="84" y="99"/>
                  <a:pt x="83" y="99"/>
                  <a:pt x="81" y="100"/>
                </a:cubicBezTo>
                <a:cubicBezTo>
                  <a:pt x="80" y="101"/>
                  <a:pt x="79" y="101"/>
                  <a:pt x="77" y="102"/>
                </a:cubicBezTo>
                <a:cubicBezTo>
                  <a:pt x="74" y="103"/>
                  <a:pt x="72" y="105"/>
                  <a:pt x="72" y="108"/>
                </a:cubicBezTo>
                <a:cubicBezTo>
                  <a:pt x="69" y="120"/>
                  <a:pt x="69" y="120"/>
                  <a:pt x="69" y="120"/>
                </a:cubicBezTo>
                <a:cubicBezTo>
                  <a:pt x="59" y="120"/>
                  <a:pt x="59" y="120"/>
                  <a:pt x="59" y="120"/>
                </a:cubicBezTo>
                <a:cubicBezTo>
                  <a:pt x="56" y="108"/>
                  <a:pt x="56" y="108"/>
                  <a:pt x="56" y="108"/>
                </a:cubicBezTo>
                <a:cubicBezTo>
                  <a:pt x="56" y="105"/>
                  <a:pt x="54" y="103"/>
                  <a:pt x="51" y="102"/>
                </a:cubicBezTo>
                <a:cubicBezTo>
                  <a:pt x="49" y="101"/>
                  <a:pt x="48" y="101"/>
                  <a:pt x="47" y="100"/>
                </a:cubicBezTo>
                <a:cubicBezTo>
                  <a:pt x="45" y="99"/>
                  <a:pt x="44" y="99"/>
                  <a:pt x="43" y="99"/>
                </a:cubicBezTo>
                <a:cubicBezTo>
                  <a:pt x="42" y="99"/>
                  <a:pt x="40" y="100"/>
                  <a:pt x="39" y="101"/>
                </a:cubicBezTo>
                <a:cubicBezTo>
                  <a:pt x="28" y="107"/>
                  <a:pt x="28" y="107"/>
                  <a:pt x="28" y="107"/>
                </a:cubicBezTo>
                <a:cubicBezTo>
                  <a:pt x="21" y="100"/>
                  <a:pt x="21" y="100"/>
                  <a:pt x="21" y="100"/>
                </a:cubicBezTo>
                <a:cubicBezTo>
                  <a:pt x="27" y="89"/>
                  <a:pt x="27" y="89"/>
                  <a:pt x="27" y="89"/>
                </a:cubicBezTo>
                <a:cubicBezTo>
                  <a:pt x="29" y="87"/>
                  <a:pt x="29" y="84"/>
                  <a:pt x="28" y="81"/>
                </a:cubicBezTo>
                <a:cubicBezTo>
                  <a:pt x="27" y="80"/>
                  <a:pt x="27" y="79"/>
                  <a:pt x="26" y="77"/>
                </a:cubicBezTo>
                <a:cubicBezTo>
                  <a:pt x="25" y="74"/>
                  <a:pt x="23" y="72"/>
                  <a:pt x="20" y="72"/>
                </a:cubicBezTo>
                <a:cubicBezTo>
                  <a:pt x="8" y="69"/>
                  <a:pt x="8" y="69"/>
                  <a:pt x="8" y="69"/>
                </a:cubicBezTo>
                <a:cubicBezTo>
                  <a:pt x="8" y="59"/>
                  <a:pt x="8" y="59"/>
                  <a:pt x="8" y="59"/>
                </a:cubicBezTo>
                <a:cubicBezTo>
                  <a:pt x="20" y="56"/>
                  <a:pt x="20" y="56"/>
                  <a:pt x="20" y="56"/>
                </a:cubicBezTo>
                <a:cubicBezTo>
                  <a:pt x="23" y="56"/>
                  <a:pt x="25" y="54"/>
                  <a:pt x="26" y="51"/>
                </a:cubicBezTo>
                <a:cubicBezTo>
                  <a:pt x="27" y="49"/>
                  <a:pt x="27" y="48"/>
                  <a:pt x="28" y="47"/>
                </a:cubicBezTo>
                <a:cubicBezTo>
                  <a:pt x="29" y="44"/>
                  <a:pt x="29" y="41"/>
                  <a:pt x="27" y="39"/>
                </a:cubicBezTo>
                <a:cubicBezTo>
                  <a:pt x="21" y="28"/>
                  <a:pt x="21" y="28"/>
                  <a:pt x="21" y="28"/>
                </a:cubicBezTo>
                <a:cubicBezTo>
                  <a:pt x="28" y="21"/>
                  <a:pt x="28" y="21"/>
                  <a:pt x="28" y="21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8"/>
                  <a:pt x="42" y="29"/>
                  <a:pt x="43" y="29"/>
                </a:cubicBezTo>
                <a:cubicBezTo>
                  <a:pt x="44" y="29"/>
                  <a:pt x="45" y="29"/>
                  <a:pt x="47" y="28"/>
                </a:cubicBezTo>
                <a:cubicBezTo>
                  <a:pt x="48" y="27"/>
                  <a:pt x="49" y="27"/>
                  <a:pt x="51" y="26"/>
                </a:cubicBezTo>
                <a:cubicBezTo>
                  <a:pt x="54" y="25"/>
                  <a:pt x="56" y="23"/>
                  <a:pt x="56" y="20"/>
                </a:cubicBezTo>
                <a:cubicBezTo>
                  <a:pt x="59" y="8"/>
                  <a:pt x="59" y="8"/>
                  <a:pt x="59" y="8"/>
                </a:cubicBezTo>
                <a:cubicBezTo>
                  <a:pt x="69" y="8"/>
                  <a:pt x="69" y="8"/>
                  <a:pt x="69" y="8"/>
                </a:cubicBezTo>
                <a:cubicBezTo>
                  <a:pt x="72" y="20"/>
                  <a:pt x="72" y="20"/>
                  <a:pt x="72" y="20"/>
                </a:cubicBezTo>
                <a:cubicBezTo>
                  <a:pt x="72" y="23"/>
                  <a:pt x="74" y="25"/>
                  <a:pt x="77" y="26"/>
                </a:cubicBezTo>
                <a:cubicBezTo>
                  <a:pt x="79" y="27"/>
                  <a:pt x="80" y="27"/>
                  <a:pt x="81" y="28"/>
                </a:cubicBezTo>
                <a:cubicBezTo>
                  <a:pt x="83" y="29"/>
                  <a:pt x="84" y="29"/>
                  <a:pt x="85" y="29"/>
                </a:cubicBezTo>
                <a:cubicBezTo>
                  <a:pt x="86" y="29"/>
                  <a:pt x="88" y="28"/>
                  <a:pt x="89" y="27"/>
                </a:cubicBezTo>
                <a:cubicBezTo>
                  <a:pt x="100" y="21"/>
                  <a:pt x="100" y="21"/>
                  <a:pt x="100" y="21"/>
                </a:cubicBezTo>
                <a:cubicBezTo>
                  <a:pt x="107" y="28"/>
                  <a:pt x="107" y="28"/>
                  <a:pt x="107" y="28"/>
                </a:cubicBezTo>
                <a:cubicBezTo>
                  <a:pt x="101" y="39"/>
                  <a:pt x="101" y="39"/>
                  <a:pt x="101" y="39"/>
                </a:cubicBezTo>
                <a:cubicBezTo>
                  <a:pt x="99" y="41"/>
                  <a:pt x="99" y="44"/>
                  <a:pt x="100" y="47"/>
                </a:cubicBezTo>
                <a:cubicBezTo>
                  <a:pt x="101" y="48"/>
                  <a:pt x="101" y="49"/>
                  <a:pt x="102" y="51"/>
                </a:cubicBezTo>
                <a:cubicBezTo>
                  <a:pt x="103" y="54"/>
                  <a:pt x="105" y="56"/>
                  <a:pt x="108" y="56"/>
                </a:cubicBezTo>
                <a:cubicBezTo>
                  <a:pt x="120" y="59"/>
                  <a:pt x="120" y="59"/>
                  <a:pt x="120" y="59"/>
                </a:cubicBezTo>
                <a:cubicBezTo>
                  <a:pt x="120" y="69"/>
                  <a:pt x="120" y="69"/>
                  <a:pt x="120" y="69"/>
                </a:cubicBezTo>
                <a:lnTo>
                  <a:pt x="108" y="7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5" name="Freeform 32"/>
          <p:cNvSpPr>
            <a:spLocks noEditPoints="1"/>
          </p:cNvSpPr>
          <p:nvPr/>
        </p:nvSpPr>
        <p:spPr bwMode="auto">
          <a:xfrm>
            <a:off x="1109879" y="4692401"/>
            <a:ext cx="200178" cy="201363"/>
          </a:xfrm>
          <a:custGeom>
            <a:avLst/>
            <a:gdLst>
              <a:gd name="T0" fmla="*/ 28 w 56"/>
              <a:gd name="T1" fmla="*/ 0 h 56"/>
              <a:gd name="T2" fmla="*/ 0 w 56"/>
              <a:gd name="T3" fmla="*/ 28 h 56"/>
              <a:gd name="T4" fmla="*/ 28 w 56"/>
              <a:gd name="T5" fmla="*/ 56 h 56"/>
              <a:gd name="T6" fmla="*/ 56 w 56"/>
              <a:gd name="T7" fmla="*/ 28 h 56"/>
              <a:gd name="T8" fmla="*/ 28 w 56"/>
              <a:gd name="T9" fmla="*/ 0 h 56"/>
              <a:gd name="T10" fmla="*/ 28 w 56"/>
              <a:gd name="T11" fmla="*/ 53 h 56"/>
              <a:gd name="T12" fmla="*/ 4 w 56"/>
              <a:gd name="T13" fmla="*/ 28 h 56"/>
              <a:gd name="T14" fmla="*/ 28 w 56"/>
              <a:gd name="T15" fmla="*/ 4 h 56"/>
              <a:gd name="T16" fmla="*/ 53 w 56"/>
              <a:gd name="T17" fmla="*/ 28 h 56"/>
              <a:gd name="T18" fmla="*/ 28 w 56"/>
              <a:gd name="T19" fmla="*/ 53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6" h="56">
                <a:moveTo>
                  <a:pt x="28" y="0"/>
                </a:moveTo>
                <a:cubicBezTo>
                  <a:pt x="13" y="0"/>
                  <a:pt x="0" y="13"/>
                  <a:pt x="0" y="28"/>
                </a:cubicBezTo>
                <a:cubicBezTo>
                  <a:pt x="0" y="43"/>
                  <a:pt x="13" y="56"/>
                  <a:pt x="28" y="56"/>
                </a:cubicBezTo>
                <a:cubicBezTo>
                  <a:pt x="43" y="56"/>
                  <a:pt x="56" y="43"/>
                  <a:pt x="56" y="28"/>
                </a:cubicBezTo>
                <a:cubicBezTo>
                  <a:pt x="56" y="13"/>
                  <a:pt x="43" y="0"/>
                  <a:pt x="28" y="0"/>
                </a:cubicBezTo>
                <a:moveTo>
                  <a:pt x="28" y="53"/>
                </a:moveTo>
                <a:cubicBezTo>
                  <a:pt x="14" y="53"/>
                  <a:pt x="4" y="42"/>
                  <a:pt x="4" y="28"/>
                </a:cubicBezTo>
                <a:cubicBezTo>
                  <a:pt x="4" y="14"/>
                  <a:pt x="14" y="4"/>
                  <a:pt x="28" y="4"/>
                </a:cubicBezTo>
                <a:cubicBezTo>
                  <a:pt x="42" y="4"/>
                  <a:pt x="53" y="14"/>
                  <a:pt x="53" y="28"/>
                </a:cubicBezTo>
                <a:cubicBezTo>
                  <a:pt x="53" y="42"/>
                  <a:pt x="42" y="53"/>
                  <a:pt x="28" y="5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6" name="Freeform 33"/>
          <p:cNvSpPr>
            <a:spLocks noEditPoints="1"/>
          </p:cNvSpPr>
          <p:nvPr/>
        </p:nvSpPr>
        <p:spPr bwMode="auto">
          <a:xfrm>
            <a:off x="1152521" y="4735042"/>
            <a:ext cx="114895" cy="114895"/>
          </a:xfrm>
          <a:custGeom>
            <a:avLst/>
            <a:gdLst>
              <a:gd name="T0" fmla="*/ 16 w 32"/>
              <a:gd name="T1" fmla="*/ 0 h 32"/>
              <a:gd name="T2" fmla="*/ 0 w 32"/>
              <a:gd name="T3" fmla="*/ 16 h 32"/>
              <a:gd name="T4" fmla="*/ 16 w 32"/>
              <a:gd name="T5" fmla="*/ 32 h 32"/>
              <a:gd name="T6" fmla="*/ 32 w 32"/>
              <a:gd name="T7" fmla="*/ 16 h 32"/>
              <a:gd name="T8" fmla="*/ 16 w 32"/>
              <a:gd name="T9" fmla="*/ 0 h 32"/>
              <a:gd name="T10" fmla="*/ 16 w 32"/>
              <a:gd name="T11" fmla="*/ 28 h 32"/>
              <a:gd name="T12" fmla="*/ 4 w 32"/>
              <a:gd name="T13" fmla="*/ 16 h 32"/>
              <a:gd name="T14" fmla="*/ 16 w 32"/>
              <a:gd name="T15" fmla="*/ 4 h 32"/>
              <a:gd name="T16" fmla="*/ 28 w 32"/>
              <a:gd name="T17" fmla="*/ 16 h 32"/>
              <a:gd name="T18" fmla="*/ 16 w 32"/>
              <a:gd name="T19" fmla="*/ 28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2" h="32">
                <a:moveTo>
                  <a:pt x="16" y="0"/>
                </a:moveTo>
                <a:cubicBezTo>
                  <a:pt x="7" y="0"/>
                  <a:pt x="0" y="7"/>
                  <a:pt x="0" y="16"/>
                </a:cubicBezTo>
                <a:cubicBezTo>
                  <a:pt x="0" y="25"/>
                  <a:pt x="7" y="32"/>
                  <a:pt x="16" y="32"/>
                </a:cubicBezTo>
                <a:cubicBezTo>
                  <a:pt x="25" y="32"/>
                  <a:pt x="32" y="25"/>
                  <a:pt x="32" y="16"/>
                </a:cubicBezTo>
                <a:cubicBezTo>
                  <a:pt x="32" y="7"/>
                  <a:pt x="25" y="0"/>
                  <a:pt x="16" y="0"/>
                </a:cubicBezTo>
                <a:moveTo>
                  <a:pt x="16" y="28"/>
                </a:moveTo>
                <a:cubicBezTo>
                  <a:pt x="9" y="28"/>
                  <a:pt x="4" y="23"/>
                  <a:pt x="4" y="16"/>
                </a:cubicBezTo>
                <a:cubicBezTo>
                  <a:pt x="4" y="9"/>
                  <a:pt x="9" y="4"/>
                  <a:pt x="16" y="4"/>
                </a:cubicBezTo>
                <a:cubicBezTo>
                  <a:pt x="23" y="4"/>
                  <a:pt x="28" y="9"/>
                  <a:pt x="28" y="16"/>
                </a:cubicBezTo>
                <a:cubicBezTo>
                  <a:pt x="28" y="23"/>
                  <a:pt x="23" y="28"/>
                  <a:pt x="16" y="28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7" name="Freeform 155"/>
          <p:cNvSpPr>
            <a:spLocks noEditPoints="1"/>
          </p:cNvSpPr>
          <p:nvPr/>
        </p:nvSpPr>
        <p:spPr bwMode="auto">
          <a:xfrm>
            <a:off x="2684744" y="4562569"/>
            <a:ext cx="433507" cy="438838"/>
          </a:xfrm>
          <a:custGeom>
            <a:avLst/>
            <a:gdLst>
              <a:gd name="T0" fmla="*/ 115 w 196"/>
              <a:gd name="T1" fmla="*/ 73 h 198"/>
              <a:gd name="T2" fmla="*/ 134 w 196"/>
              <a:gd name="T3" fmla="*/ 56 h 198"/>
              <a:gd name="T4" fmla="*/ 95 w 196"/>
              <a:gd name="T5" fmla="*/ 40 h 198"/>
              <a:gd name="T6" fmla="*/ 39 w 196"/>
              <a:gd name="T7" fmla="*/ 83 h 198"/>
              <a:gd name="T8" fmla="*/ 0 w 196"/>
              <a:gd name="T9" fmla="*/ 73 h 198"/>
              <a:gd name="T10" fmla="*/ 94 w 196"/>
              <a:gd name="T11" fmla="*/ 0 h 198"/>
              <a:gd name="T12" fmla="*/ 163 w 196"/>
              <a:gd name="T13" fmla="*/ 29 h 198"/>
              <a:gd name="T14" fmla="*/ 182 w 196"/>
              <a:gd name="T15" fmla="*/ 13 h 198"/>
              <a:gd name="T16" fmla="*/ 196 w 196"/>
              <a:gd name="T17" fmla="*/ 95 h 198"/>
              <a:gd name="T18" fmla="*/ 115 w 196"/>
              <a:gd name="T19" fmla="*/ 73 h 198"/>
              <a:gd name="T20" fmla="*/ 61 w 196"/>
              <a:gd name="T21" fmla="*/ 142 h 198"/>
              <a:gd name="T22" fmla="*/ 101 w 196"/>
              <a:gd name="T23" fmla="*/ 158 h 198"/>
              <a:gd name="T24" fmla="*/ 157 w 196"/>
              <a:gd name="T25" fmla="*/ 115 h 198"/>
              <a:gd name="T26" fmla="*/ 196 w 196"/>
              <a:gd name="T27" fmla="*/ 125 h 198"/>
              <a:gd name="T28" fmla="*/ 101 w 196"/>
              <a:gd name="T29" fmla="*/ 198 h 198"/>
              <a:gd name="T30" fmla="*/ 32 w 196"/>
              <a:gd name="T31" fmla="*/ 169 h 198"/>
              <a:gd name="T32" fmla="*/ 14 w 196"/>
              <a:gd name="T33" fmla="*/ 185 h 198"/>
              <a:gd name="T34" fmla="*/ 0 w 196"/>
              <a:gd name="T35" fmla="*/ 103 h 198"/>
              <a:gd name="T36" fmla="*/ 81 w 196"/>
              <a:gd name="T37" fmla="*/ 125 h 198"/>
              <a:gd name="T38" fmla="*/ 61 w 196"/>
              <a:gd name="T39" fmla="*/ 142 h 1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96" h="198">
                <a:moveTo>
                  <a:pt x="115" y="73"/>
                </a:moveTo>
                <a:cubicBezTo>
                  <a:pt x="134" y="56"/>
                  <a:pt x="134" y="56"/>
                  <a:pt x="134" y="56"/>
                </a:cubicBezTo>
                <a:cubicBezTo>
                  <a:pt x="124" y="48"/>
                  <a:pt x="109" y="40"/>
                  <a:pt x="95" y="40"/>
                </a:cubicBezTo>
                <a:cubicBezTo>
                  <a:pt x="68" y="40"/>
                  <a:pt x="45" y="58"/>
                  <a:pt x="39" y="83"/>
                </a:cubicBezTo>
                <a:cubicBezTo>
                  <a:pt x="0" y="73"/>
                  <a:pt x="0" y="73"/>
                  <a:pt x="0" y="73"/>
                </a:cubicBezTo>
                <a:cubicBezTo>
                  <a:pt x="11" y="31"/>
                  <a:pt x="49" y="0"/>
                  <a:pt x="94" y="0"/>
                </a:cubicBezTo>
                <a:cubicBezTo>
                  <a:pt x="120" y="0"/>
                  <a:pt x="146" y="13"/>
                  <a:pt x="163" y="29"/>
                </a:cubicBezTo>
                <a:cubicBezTo>
                  <a:pt x="182" y="13"/>
                  <a:pt x="182" y="13"/>
                  <a:pt x="182" y="13"/>
                </a:cubicBezTo>
                <a:cubicBezTo>
                  <a:pt x="196" y="95"/>
                  <a:pt x="196" y="95"/>
                  <a:pt x="196" y="95"/>
                </a:cubicBezTo>
                <a:lnTo>
                  <a:pt x="115" y="73"/>
                </a:lnTo>
                <a:close/>
                <a:moveTo>
                  <a:pt x="61" y="142"/>
                </a:moveTo>
                <a:cubicBezTo>
                  <a:pt x="71" y="150"/>
                  <a:pt x="87" y="158"/>
                  <a:pt x="101" y="158"/>
                </a:cubicBezTo>
                <a:cubicBezTo>
                  <a:pt x="128" y="158"/>
                  <a:pt x="151" y="140"/>
                  <a:pt x="157" y="115"/>
                </a:cubicBezTo>
                <a:cubicBezTo>
                  <a:pt x="196" y="125"/>
                  <a:pt x="196" y="125"/>
                  <a:pt x="196" y="125"/>
                </a:cubicBezTo>
                <a:cubicBezTo>
                  <a:pt x="185" y="167"/>
                  <a:pt x="147" y="198"/>
                  <a:pt x="101" y="198"/>
                </a:cubicBezTo>
                <a:cubicBezTo>
                  <a:pt x="76" y="198"/>
                  <a:pt x="50" y="185"/>
                  <a:pt x="32" y="169"/>
                </a:cubicBezTo>
                <a:cubicBezTo>
                  <a:pt x="14" y="185"/>
                  <a:pt x="14" y="185"/>
                  <a:pt x="14" y="185"/>
                </a:cubicBezTo>
                <a:cubicBezTo>
                  <a:pt x="0" y="103"/>
                  <a:pt x="0" y="103"/>
                  <a:pt x="0" y="103"/>
                </a:cubicBezTo>
                <a:cubicBezTo>
                  <a:pt x="81" y="125"/>
                  <a:pt x="81" y="125"/>
                  <a:pt x="81" y="125"/>
                </a:cubicBezTo>
                <a:lnTo>
                  <a:pt x="61" y="1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8" name="Freeform 78"/>
          <p:cNvSpPr>
            <a:spLocks noEditPoints="1"/>
          </p:cNvSpPr>
          <p:nvPr/>
        </p:nvSpPr>
        <p:spPr bwMode="auto">
          <a:xfrm>
            <a:off x="4321614" y="4559620"/>
            <a:ext cx="520587" cy="668287"/>
          </a:xfrm>
          <a:custGeom>
            <a:avLst/>
            <a:gdLst>
              <a:gd name="T0" fmla="*/ 153 w 154"/>
              <a:gd name="T1" fmla="*/ 85 h 197"/>
              <a:gd name="T2" fmla="*/ 78 w 154"/>
              <a:gd name="T3" fmla="*/ 197 h 197"/>
              <a:gd name="T4" fmla="*/ 4 w 154"/>
              <a:gd name="T5" fmla="*/ 101 h 197"/>
              <a:gd name="T6" fmla="*/ 0 w 154"/>
              <a:gd name="T7" fmla="*/ 77 h 197"/>
              <a:gd name="T8" fmla="*/ 77 w 154"/>
              <a:gd name="T9" fmla="*/ 0 h 197"/>
              <a:gd name="T10" fmla="*/ 154 w 154"/>
              <a:gd name="T11" fmla="*/ 77 h 197"/>
              <a:gd name="T12" fmla="*/ 153 w 154"/>
              <a:gd name="T13" fmla="*/ 85 h 197"/>
              <a:gd name="T14" fmla="*/ 77 w 154"/>
              <a:gd name="T15" fmla="*/ 28 h 197"/>
              <a:gd name="T16" fmla="*/ 34 w 154"/>
              <a:gd name="T17" fmla="*/ 71 h 197"/>
              <a:gd name="T18" fmla="*/ 77 w 154"/>
              <a:gd name="T19" fmla="*/ 114 h 197"/>
              <a:gd name="T20" fmla="*/ 120 w 154"/>
              <a:gd name="T21" fmla="*/ 71 h 197"/>
              <a:gd name="T22" fmla="*/ 77 w 154"/>
              <a:gd name="T23" fmla="*/ 28 h 197"/>
              <a:gd name="T24" fmla="*/ 97 w 154"/>
              <a:gd name="T25" fmla="*/ 99 h 197"/>
              <a:gd name="T26" fmla="*/ 77 w 154"/>
              <a:gd name="T27" fmla="*/ 89 h 197"/>
              <a:gd name="T28" fmla="*/ 58 w 154"/>
              <a:gd name="T29" fmla="*/ 99 h 197"/>
              <a:gd name="T30" fmla="*/ 60 w 154"/>
              <a:gd name="T31" fmla="*/ 77 h 197"/>
              <a:gd name="T32" fmla="*/ 46 w 154"/>
              <a:gd name="T33" fmla="*/ 61 h 197"/>
              <a:gd name="T34" fmla="*/ 67 w 154"/>
              <a:gd name="T35" fmla="*/ 57 h 197"/>
              <a:gd name="T36" fmla="*/ 77 w 154"/>
              <a:gd name="T37" fmla="*/ 38 h 197"/>
              <a:gd name="T38" fmla="*/ 88 w 154"/>
              <a:gd name="T39" fmla="*/ 57 h 197"/>
              <a:gd name="T40" fmla="*/ 109 w 154"/>
              <a:gd name="T41" fmla="*/ 61 h 197"/>
              <a:gd name="T42" fmla="*/ 94 w 154"/>
              <a:gd name="T43" fmla="*/ 77 h 197"/>
              <a:gd name="T44" fmla="*/ 97 w 154"/>
              <a:gd name="T45" fmla="*/ 99 h 1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54" h="197">
                <a:moveTo>
                  <a:pt x="153" y="85"/>
                </a:moveTo>
                <a:cubicBezTo>
                  <a:pt x="151" y="153"/>
                  <a:pt x="78" y="197"/>
                  <a:pt x="78" y="197"/>
                </a:cubicBezTo>
                <a:cubicBezTo>
                  <a:pt x="78" y="197"/>
                  <a:pt x="16" y="159"/>
                  <a:pt x="4" y="101"/>
                </a:cubicBezTo>
                <a:cubicBezTo>
                  <a:pt x="1" y="93"/>
                  <a:pt x="0" y="85"/>
                  <a:pt x="0" y="77"/>
                </a:cubicBezTo>
                <a:cubicBezTo>
                  <a:pt x="0" y="34"/>
                  <a:pt x="34" y="0"/>
                  <a:pt x="77" y="0"/>
                </a:cubicBezTo>
                <a:cubicBezTo>
                  <a:pt x="119" y="0"/>
                  <a:pt x="154" y="34"/>
                  <a:pt x="154" y="77"/>
                </a:cubicBezTo>
                <a:cubicBezTo>
                  <a:pt x="154" y="79"/>
                  <a:pt x="154" y="82"/>
                  <a:pt x="153" y="85"/>
                </a:cubicBezTo>
                <a:close/>
                <a:moveTo>
                  <a:pt x="77" y="28"/>
                </a:moveTo>
                <a:cubicBezTo>
                  <a:pt x="53" y="28"/>
                  <a:pt x="34" y="47"/>
                  <a:pt x="34" y="71"/>
                </a:cubicBezTo>
                <a:cubicBezTo>
                  <a:pt x="34" y="94"/>
                  <a:pt x="53" y="114"/>
                  <a:pt x="77" y="114"/>
                </a:cubicBezTo>
                <a:cubicBezTo>
                  <a:pt x="101" y="114"/>
                  <a:pt x="120" y="94"/>
                  <a:pt x="120" y="71"/>
                </a:cubicBezTo>
                <a:cubicBezTo>
                  <a:pt x="120" y="47"/>
                  <a:pt x="101" y="28"/>
                  <a:pt x="77" y="28"/>
                </a:cubicBezTo>
                <a:close/>
                <a:moveTo>
                  <a:pt x="97" y="99"/>
                </a:moveTo>
                <a:cubicBezTo>
                  <a:pt x="77" y="89"/>
                  <a:pt x="77" y="89"/>
                  <a:pt x="77" y="89"/>
                </a:cubicBezTo>
                <a:cubicBezTo>
                  <a:pt x="58" y="99"/>
                  <a:pt x="58" y="99"/>
                  <a:pt x="58" y="99"/>
                </a:cubicBezTo>
                <a:cubicBezTo>
                  <a:pt x="60" y="77"/>
                  <a:pt x="60" y="77"/>
                  <a:pt x="60" y="77"/>
                </a:cubicBezTo>
                <a:cubicBezTo>
                  <a:pt x="46" y="61"/>
                  <a:pt x="46" y="61"/>
                  <a:pt x="46" y="61"/>
                </a:cubicBezTo>
                <a:cubicBezTo>
                  <a:pt x="67" y="57"/>
                  <a:pt x="67" y="57"/>
                  <a:pt x="67" y="57"/>
                </a:cubicBezTo>
                <a:cubicBezTo>
                  <a:pt x="77" y="38"/>
                  <a:pt x="77" y="38"/>
                  <a:pt x="77" y="38"/>
                </a:cubicBezTo>
                <a:cubicBezTo>
                  <a:pt x="88" y="57"/>
                  <a:pt x="88" y="57"/>
                  <a:pt x="88" y="57"/>
                </a:cubicBezTo>
                <a:cubicBezTo>
                  <a:pt x="109" y="61"/>
                  <a:pt x="109" y="61"/>
                  <a:pt x="109" y="61"/>
                </a:cubicBezTo>
                <a:cubicBezTo>
                  <a:pt x="94" y="77"/>
                  <a:pt x="94" y="77"/>
                  <a:pt x="94" y="77"/>
                </a:cubicBezTo>
                <a:lnTo>
                  <a:pt x="97" y="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9" name="Freeform 28"/>
          <p:cNvSpPr>
            <a:spLocks noEditPoints="1"/>
          </p:cNvSpPr>
          <p:nvPr/>
        </p:nvSpPr>
        <p:spPr bwMode="auto">
          <a:xfrm>
            <a:off x="6046392" y="4565992"/>
            <a:ext cx="430864" cy="338100"/>
          </a:xfrm>
          <a:custGeom>
            <a:avLst/>
            <a:gdLst>
              <a:gd name="T0" fmla="*/ 186 w 390"/>
              <a:gd name="T1" fmla="*/ 267 h 306"/>
              <a:gd name="T2" fmla="*/ 187 w 390"/>
              <a:gd name="T3" fmla="*/ 305 h 306"/>
              <a:gd name="T4" fmla="*/ 154 w 390"/>
              <a:gd name="T5" fmla="*/ 287 h 306"/>
              <a:gd name="T6" fmla="*/ 137 w 390"/>
              <a:gd name="T7" fmla="*/ 208 h 306"/>
              <a:gd name="T8" fmla="*/ 124 w 390"/>
              <a:gd name="T9" fmla="*/ 266 h 306"/>
              <a:gd name="T10" fmla="*/ 108 w 390"/>
              <a:gd name="T11" fmla="*/ 190 h 306"/>
              <a:gd name="T12" fmla="*/ 42 w 390"/>
              <a:gd name="T13" fmla="*/ 210 h 306"/>
              <a:gd name="T14" fmla="*/ 25 w 390"/>
              <a:gd name="T15" fmla="*/ 135 h 306"/>
              <a:gd name="T16" fmla="*/ 11 w 390"/>
              <a:gd name="T17" fmla="*/ 188 h 306"/>
              <a:gd name="T18" fmla="*/ 0 w 390"/>
              <a:gd name="T19" fmla="*/ 154 h 306"/>
              <a:gd name="T20" fmla="*/ 20 w 390"/>
              <a:gd name="T21" fmla="*/ 116 h 306"/>
              <a:gd name="T22" fmla="*/ 189 w 390"/>
              <a:gd name="T23" fmla="*/ 229 h 306"/>
              <a:gd name="T24" fmla="*/ 192 w 390"/>
              <a:gd name="T25" fmla="*/ 240 h 306"/>
              <a:gd name="T26" fmla="*/ 121 w 390"/>
              <a:gd name="T27" fmla="*/ 87 h 306"/>
              <a:gd name="T28" fmla="*/ 131 w 390"/>
              <a:gd name="T29" fmla="*/ 125 h 306"/>
              <a:gd name="T30" fmla="*/ 198 w 390"/>
              <a:gd name="T31" fmla="*/ 115 h 306"/>
              <a:gd name="T32" fmla="*/ 188 w 390"/>
              <a:gd name="T33" fmla="*/ 77 h 306"/>
              <a:gd name="T34" fmla="*/ 327 w 390"/>
              <a:gd name="T35" fmla="*/ 54 h 306"/>
              <a:gd name="T36" fmla="*/ 298 w 390"/>
              <a:gd name="T37" fmla="*/ 5 h 306"/>
              <a:gd name="T38" fmla="*/ 327 w 390"/>
              <a:gd name="T39" fmla="*/ 54 h 306"/>
              <a:gd name="T40" fmla="*/ 126 w 390"/>
              <a:gd name="T41" fmla="*/ 0 h 306"/>
              <a:gd name="T42" fmla="*/ 140 w 390"/>
              <a:gd name="T43" fmla="*/ 54 h 306"/>
              <a:gd name="T44" fmla="*/ 305 w 390"/>
              <a:gd name="T45" fmla="*/ 77 h 306"/>
              <a:gd name="T46" fmla="*/ 238 w 390"/>
              <a:gd name="T47" fmla="*/ 87 h 306"/>
              <a:gd name="T48" fmla="*/ 248 w 390"/>
              <a:gd name="T49" fmla="*/ 125 h 306"/>
              <a:gd name="T50" fmla="*/ 315 w 390"/>
              <a:gd name="T51" fmla="*/ 115 h 306"/>
              <a:gd name="T52" fmla="*/ 305 w 390"/>
              <a:gd name="T53" fmla="*/ 77 h 306"/>
              <a:gd name="T54" fmla="*/ 209 w 390"/>
              <a:gd name="T55" fmla="*/ 62 h 306"/>
              <a:gd name="T56" fmla="*/ 201 w 390"/>
              <a:gd name="T57" fmla="*/ 62 h 306"/>
              <a:gd name="T58" fmla="*/ 107 w 390"/>
              <a:gd name="T59" fmla="*/ 121 h 306"/>
              <a:gd name="T60" fmla="*/ 192 w 390"/>
              <a:gd name="T61" fmla="*/ 140 h 306"/>
              <a:gd name="T62" fmla="*/ 225 w 390"/>
              <a:gd name="T63" fmla="*/ 121 h 306"/>
              <a:gd name="T64" fmla="*/ 309 w 390"/>
              <a:gd name="T65" fmla="*/ 140 h 306"/>
              <a:gd name="T66" fmla="*/ 329 w 390"/>
              <a:gd name="T67" fmla="*/ 62 h 306"/>
              <a:gd name="T68" fmla="*/ 227 w 390"/>
              <a:gd name="T69" fmla="*/ 62 h 306"/>
              <a:gd name="T70" fmla="*/ 209 w 390"/>
              <a:gd name="T71" fmla="*/ 62 h 306"/>
              <a:gd name="T72" fmla="*/ 196 w 390"/>
              <a:gd name="T73" fmla="*/ 294 h 306"/>
              <a:gd name="T74" fmla="*/ 376 w 390"/>
              <a:gd name="T75" fmla="*/ 219 h 306"/>
              <a:gd name="T76" fmla="*/ 384 w 390"/>
              <a:gd name="T77" fmla="*/ 235 h 306"/>
              <a:gd name="T78" fmla="*/ 200 w 390"/>
              <a:gd name="T79" fmla="*/ 257 h 306"/>
              <a:gd name="T80" fmla="*/ 378 w 390"/>
              <a:gd name="T81" fmla="*/ 191 h 306"/>
              <a:gd name="T82" fmla="*/ 198 w 390"/>
              <a:gd name="T83" fmla="*/ 252 h 306"/>
              <a:gd name="T84" fmla="*/ 200 w 390"/>
              <a:gd name="T85" fmla="*/ 257 h 306"/>
              <a:gd name="T86" fmla="*/ 203 w 390"/>
              <a:gd name="T87" fmla="*/ 222 h 306"/>
              <a:gd name="T88" fmla="*/ 375 w 390"/>
              <a:gd name="T89" fmla="*/ 163 h 306"/>
              <a:gd name="T90" fmla="*/ 376 w 390"/>
              <a:gd name="T91" fmla="*/ 147 h 306"/>
              <a:gd name="T92" fmla="*/ 340 w 390"/>
              <a:gd name="T93" fmla="*/ 126 h 306"/>
              <a:gd name="T94" fmla="*/ 351 w 390"/>
              <a:gd name="T95" fmla="*/ 152 h 306"/>
              <a:gd name="T96" fmla="*/ 122 w 390"/>
              <a:gd name="T97" fmla="*/ 152 h 306"/>
              <a:gd name="T98" fmla="*/ 121 w 390"/>
              <a:gd name="T99" fmla="*/ 152 h 306"/>
              <a:gd name="T100" fmla="*/ 95 w 390"/>
              <a:gd name="T101" fmla="*/ 90 h 306"/>
              <a:gd name="T102" fmla="*/ 28 w 390"/>
              <a:gd name="T103" fmla="*/ 94 h 306"/>
              <a:gd name="T104" fmla="*/ 26 w 390"/>
              <a:gd name="T105" fmla="*/ 110 h 306"/>
              <a:gd name="T106" fmla="*/ 194 w 390"/>
              <a:gd name="T107" fmla="*/ 222 h 306"/>
              <a:gd name="T108" fmla="*/ 197 w 390"/>
              <a:gd name="T109" fmla="*/ 36 h 306"/>
              <a:gd name="T110" fmla="*/ 227 w 390"/>
              <a:gd name="T111" fmla="*/ 50 h 306"/>
              <a:gd name="T112" fmla="*/ 183 w 390"/>
              <a:gd name="T113" fmla="*/ 50 h 306"/>
              <a:gd name="T114" fmla="*/ 156 w 390"/>
              <a:gd name="T115" fmla="*/ 50 h 306"/>
              <a:gd name="T116" fmla="*/ 303 w 390"/>
              <a:gd name="T117" fmla="*/ 100 h 306"/>
              <a:gd name="T118" fmla="*/ 300 w 390"/>
              <a:gd name="T119" fmla="*/ 113 h 306"/>
              <a:gd name="T120" fmla="*/ 254 w 390"/>
              <a:gd name="T121" fmla="*/ 89 h 3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90" h="306">
                <a:moveTo>
                  <a:pt x="192" y="240"/>
                </a:moveTo>
                <a:cubicBezTo>
                  <a:pt x="187" y="249"/>
                  <a:pt x="185" y="258"/>
                  <a:pt x="186" y="267"/>
                </a:cubicBezTo>
                <a:cubicBezTo>
                  <a:pt x="186" y="275"/>
                  <a:pt x="189" y="284"/>
                  <a:pt x="192" y="293"/>
                </a:cubicBezTo>
                <a:cubicBezTo>
                  <a:pt x="194" y="298"/>
                  <a:pt x="192" y="303"/>
                  <a:pt x="187" y="305"/>
                </a:cubicBezTo>
                <a:cubicBezTo>
                  <a:pt x="184" y="306"/>
                  <a:pt x="181" y="305"/>
                  <a:pt x="178" y="304"/>
                </a:cubicBezTo>
                <a:cubicBezTo>
                  <a:pt x="154" y="287"/>
                  <a:pt x="154" y="287"/>
                  <a:pt x="154" y="287"/>
                </a:cubicBezTo>
                <a:cubicBezTo>
                  <a:pt x="148" y="263"/>
                  <a:pt x="147" y="241"/>
                  <a:pt x="155" y="220"/>
                </a:cubicBezTo>
                <a:cubicBezTo>
                  <a:pt x="137" y="208"/>
                  <a:pt x="137" y="208"/>
                  <a:pt x="137" y="208"/>
                </a:cubicBezTo>
                <a:cubicBezTo>
                  <a:pt x="125" y="229"/>
                  <a:pt x="127" y="257"/>
                  <a:pt x="132" y="272"/>
                </a:cubicBezTo>
                <a:cubicBezTo>
                  <a:pt x="124" y="266"/>
                  <a:pt x="124" y="266"/>
                  <a:pt x="124" y="266"/>
                </a:cubicBezTo>
                <a:cubicBezTo>
                  <a:pt x="116" y="251"/>
                  <a:pt x="118" y="224"/>
                  <a:pt x="126" y="201"/>
                </a:cubicBezTo>
                <a:cubicBezTo>
                  <a:pt x="108" y="190"/>
                  <a:pt x="108" y="190"/>
                  <a:pt x="108" y="190"/>
                </a:cubicBezTo>
                <a:cubicBezTo>
                  <a:pt x="96" y="216"/>
                  <a:pt x="98" y="238"/>
                  <a:pt x="103" y="252"/>
                </a:cubicBezTo>
                <a:cubicBezTo>
                  <a:pt x="42" y="210"/>
                  <a:pt x="42" y="210"/>
                  <a:pt x="42" y="210"/>
                </a:cubicBezTo>
                <a:cubicBezTo>
                  <a:pt x="37" y="187"/>
                  <a:pt x="36" y="166"/>
                  <a:pt x="44" y="147"/>
                </a:cubicBezTo>
                <a:cubicBezTo>
                  <a:pt x="25" y="135"/>
                  <a:pt x="25" y="135"/>
                  <a:pt x="25" y="135"/>
                </a:cubicBezTo>
                <a:cubicBezTo>
                  <a:pt x="12" y="162"/>
                  <a:pt x="20" y="185"/>
                  <a:pt x="27" y="199"/>
                </a:cubicBezTo>
                <a:cubicBezTo>
                  <a:pt x="11" y="188"/>
                  <a:pt x="11" y="188"/>
                  <a:pt x="11" y="188"/>
                </a:cubicBezTo>
                <a:cubicBezTo>
                  <a:pt x="10" y="187"/>
                  <a:pt x="9" y="186"/>
                  <a:pt x="8" y="184"/>
                </a:cubicBezTo>
                <a:cubicBezTo>
                  <a:pt x="4" y="175"/>
                  <a:pt x="1" y="165"/>
                  <a:pt x="0" y="154"/>
                </a:cubicBezTo>
                <a:cubicBezTo>
                  <a:pt x="0" y="143"/>
                  <a:pt x="2" y="132"/>
                  <a:pt x="8" y="120"/>
                </a:cubicBezTo>
                <a:cubicBezTo>
                  <a:pt x="10" y="115"/>
                  <a:pt x="15" y="113"/>
                  <a:pt x="20" y="116"/>
                </a:cubicBezTo>
                <a:cubicBezTo>
                  <a:pt x="20" y="116"/>
                  <a:pt x="21" y="116"/>
                  <a:pt x="21" y="116"/>
                </a:cubicBezTo>
                <a:cubicBezTo>
                  <a:pt x="189" y="229"/>
                  <a:pt x="189" y="229"/>
                  <a:pt x="189" y="229"/>
                </a:cubicBezTo>
                <a:cubicBezTo>
                  <a:pt x="192" y="231"/>
                  <a:pt x="194" y="236"/>
                  <a:pt x="192" y="240"/>
                </a:cubicBezTo>
                <a:cubicBezTo>
                  <a:pt x="192" y="240"/>
                  <a:pt x="192" y="240"/>
                  <a:pt x="192" y="240"/>
                </a:cubicBezTo>
                <a:close/>
                <a:moveTo>
                  <a:pt x="131" y="77"/>
                </a:moveTo>
                <a:cubicBezTo>
                  <a:pt x="121" y="87"/>
                  <a:pt x="121" y="87"/>
                  <a:pt x="121" y="87"/>
                </a:cubicBezTo>
                <a:cubicBezTo>
                  <a:pt x="121" y="115"/>
                  <a:pt x="121" y="115"/>
                  <a:pt x="121" y="115"/>
                </a:cubicBezTo>
                <a:cubicBezTo>
                  <a:pt x="131" y="125"/>
                  <a:pt x="131" y="125"/>
                  <a:pt x="131" y="125"/>
                </a:cubicBezTo>
                <a:cubicBezTo>
                  <a:pt x="188" y="125"/>
                  <a:pt x="188" y="125"/>
                  <a:pt x="188" y="125"/>
                </a:cubicBezTo>
                <a:cubicBezTo>
                  <a:pt x="198" y="115"/>
                  <a:pt x="198" y="115"/>
                  <a:pt x="198" y="115"/>
                </a:cubicBezTo>
                <a:cubicBezTo>
                  <a:pt x="198" y="87"/>
                  <a:pt x="198" y="87"/>
                  <a:pt x="198" y="87"/>
                </a:cubicBezTo>
                <a:cubicBezTo>
                  <a:pt x="188" y="77"/>
                  <a:pt x="188" y="77"/>
                  <a:pt x="188" y="77"/>
                </a:cubicBezTo>
                <a:cubicBezTo>
                  <a:pt x="131" y="77"/>
                  <a:pt x="131" y="77"/>
                  <a:pt x="131" y="77"/>
                </a:cubicBezTo>
                <a:close/>
                <a:moveTo>
                  <a:pt x="327" y="54"/>
                </a:moveTo>
                <a:cubicBezTo>
                  <a:pt x="309" y="0"/>
                  <a:pt x="309" y="0"/>
                  <a:pt x="309" y="0"/>
                </a:cubicBezTo>
                <a:cubicBezTo>
                  <a:pt x="298" y="5"/>
                  <a:pt x="298" y="5"/>
                  <a:pt x="298" y="5"/>
                </a:cubicBezTo>
                <a:cubicBezTo>
                  <a:pt x="295" y="54"/>
                  <a:pt x="295" y="54"/>
                  <a:pt x="295" y="54"/>
                </a:cubicBezTo>
                <a:cubicBezTo>
                  <a:pt x="327" y="54"/>
                  <a:pt x="327" y="54"/>
                  <a:pt x="327" y="54"/>
                </a:cubicBezTo>
                <a:close/>
                <a:moveTo>
                  <a:pt x="107" y="54"/>
                </a:moveTo>
                <a:cubicBezTo>
                  <a:pt x="126" y="0"/>
                  <a:pt x="126" y="0"/>
                  <a:pt x="126" y="0"/>
                </a:cubicBezTo>
                <a:cubicBezTo>
                  <a:pt x="137" y="5"/>
                  <a:pt x="137" y="5"/>
                  <a:pt x="137" y="5"/>
                </a:cubicBezTo>
                <a:cubicBezTo>
                  <a:pt x="140" y="54"/>
                  <a:pt x="140" y="54"/>
                  <a:pt x="140" y="54"/>
                </a:cubicBezTo>
                <a:cubicBezTo>
                  <a:pt x="107" y="54"/>
                  <a:pt x="107" y="54"/>
                  <a:pt x="107" y="54"/>
                </a:cubicBezTo>
                <a:close/>
                <a:moveTo>
                  <a:pt x="305" y="77"/>
                </a:moveTo>
                <a:cubicBezTo>
                  <a:pt x="248" y="77"/>
                  <a:pt x="248" y="77"/>
                  <a:pt x="248" y="77"/>
                </a:cubicBezTo>
                <a:cubicBezTo>
                  <a:pt x="238" y="87"/>
                  <a:pt x="238" y="87"/>
                  <a:pt x="238" y="87"/>
                </a:cubicBezTo>
                <a:cubicBezTo>
                  <a:pt x="238" y="115"/>
                  <a:pt x="238" y="115"/>
                  <a:pt x="238" y="115"/>
                </a:cubicBezTo>
                <a:cubicBezTo>
                  <a:pt x="248" y="125"/>
                  <a:pt x="248" y="125"/>
                  <a:pt x="248" y="125"/>
                </a:cubicBezTo>
                <a:cubicBezTo>
                  <a:pt x="305" y="125"/>
                  <a:pt x="305" y="125"/>
                  <a:pt x="305" y="125"/>
                </a:cubicBezTo>
                <a:cubicBezTo>
                  <a:pt x="315" y="115"/>
                  <a:pt x="315" y="115"/>
                  <a:pt x="315" y="115"/>
                </a:cubicBezTo>
                <a:cubicBezTo>
                  <a:pt x="315" y="87"/>
                  <a:pt x="315" y="87"/>
                  <a:pt x="315" y="87"/>
                </a:cubicBezTo>
                <a:cubicBezTo>
                  <a:pt x="305" y="77"/>
                  <a:pt x="305" y="77"/>
                  <a:pt x="305" y="77"/>
                </a:cubicBezTo>
                <a:close/>
                <a:moveTo>
                  <a:pt x="209" y="62"/>
                </a:moveTo>
                <a:cubicBezTo>
                  <a:pt x="209" y="62"/>
                  <a:pt x="209" y="62"/>
                  <a:pt x="209" y="62"/>
                </a:cubicBezTo>
                <a:cubicBezTo>
                  <a:pt x="201" y="62"/>
                  <a:pt x="201" y="62"/>
                  <a:pt x="201" y="62"/>
                </a:cubicBezTo>
                <a:cubicBezTo>
                  <a:pt x="201" y="62"/>
                  <a:pt x="201" y="62"/>
                  <a:pt x="201" y="62"/>
                </a:cubicBezTo>
                <a:cubicBezTo>
                  <a:pt x="107" y="62"/>
                  <a:pt x="107" y="62"/>
                  <a:pt x="107" y="62"/>
                </a:cubicBezTo>
                <a:cubicBezTo>
                  <a:pt x="107" y="121"/>
                  <a:pt x="107" y="121"/>
                  <a:pt x="107" y="121"/>
                </a:cubicBezTo>
                <a:cubicBezTo>
                  <a:pt x="127" y="140"/>
                  <a:pt x="127" y="140"/>
                  <a:pt x="127" y="140"/>
                </a:cubicBezTo>
                <a:cubicBezTo>
                  <a:pt x="192" y="140"/>
                  <a:pt x="192" y="140"/>
                  <a:pt x="192" y="140"/>
                </a:cubicBezTo>
                <a:cubicBezTo>
                  <a:pt x="211" y="121"/>
                  <a:pt x="211" y="121"/>
                  <a:pt x="211" y="121"/>
                </a:cubicBezTo>
                <a:cubicBezTo>
                  <a:pt x="225" y="121"/>
                  <a:pt x="225" y="121"/>
                  <a:pt x="225" y="121"/>
                </a:cubicBezTo>
                <a:cubicBezTo>
                  <a:pt x="244" y="140"/>
                  <a:pt x="244" y="140"/>
                  <a:pt x="244" y="140"/>
                </a:cubicBezTo>
                <a:cubicBezTo>
                  <a:pt x="309" y="140"/>
                  <a:pt x="309" y="140"/>
                  <a:pt x="309" y="140"/>
                </a:cubicBezTo>
                <a:cubicBezTo>
                  <a:pt x="329" y="121"/>
                  <a:pt x="329" y="121"/>
                  <a:pt x="329" y="121"/>
                </a:cubicBezTo>
                <a:cubicBezTo>
                  <a:pt x="329" y="62"/>
                  <a:pt x="329" y="62"/>
                  <a:pt x="329" y="62"/>
                </a:cubicBezTo>
                <a:cubicBezTo>
                  <a:pt x="227" y="62"/>
                  <a:pt x="227" y="62"/>
                  <a:pt x="227" y="62"/>
                </a:cubicBezTo>
                <a:cubicBezTo>
                  <a:pt x="227" y="62"/>
                  <a:pt x="227" y="62"/>
                  <a:pt x="227" y="62"/>
                </a:cubicBezTo>
                <a:cubicBezTo>
                  <a:pt x="218" y="62"/>
                  <a:pt x="218" y="62"/>
                  <a:pt x="218" y="62"/>
                </a:cubicBezTo>
                <a:cubicBezTo>
                  <a:pt x="209" y="62"/>
                  <a:pt x="209" y="62"/>
                  <a:pt x="209" y="62"/>
                </a:cubicBezTo>
                <a:close/>
                <a:moveTo>
                  <a:pt x="208" y="298"/>
                </a:moveTo>
                <a:cubicBezTo>
                  <a:pt x="204" y="300"/>
                  <a:pt x="198" y="298"/>
                  <a:pt x="196" y="294"/>
                </a:cubicBezTo>
                <a:cubicBezTo>
                  <a:pt x="194" y="289"/>
                  <a:pt x="196" y="284"/>
                  <a:pt x="200" y="282"/>
                </a:cubicBezTo>
                <a:cubicBezTo>
                  <a:pt x="376" y="219"/>
                  <a:pt x="376" y="219"/>
                  <a:pt x="376" y="219"/>
                </a:cubicBezTo>
                <a:cubicBezTo>
                  <a:pt x="381" y="217"/>
                  <a:pt x="386" y="219"/>
                  <a:pt x="388" y="223"/>
                </a:cubicBezTo>
                <a:cubicBezTo>
                  <a:pt x="390" y="228"/>
                  <a:pt x="389" y="233"/>
                  <a:pt x="384" y="235"/>
                </a:cubicBezTo>
                <a:cubicBezTo>
                  <a:pt x="208" y="298"/>
                  <a:pt x="208" y="298"/>
                  <a:pt x="208" y="298"/>
                </a:cubicBezTo>
                <a:close/>
                <a:moveTo>
                  <a:pt x="200" y="257"/>
                </a:moveTo>
                <a:cubicBezTo>
                  <a:pt x="376" y="195"/>
                  <a:pt x="376" y="195"/>
                  <a:pt x="376" y="195"/>
                </a:cubicBezTo>
                <a:cubicBezTo>
                  <a:pt x="378" y="194"/>
                  <a:pt x="378" y="192"/>
                  <a:pt x="378" y="191"/>
                </a:cubicBezTo>
                <a:cubicBezTo>
                  <a:pt x="377" y="189"/>
                  <a:pt x="375" y="189"/>
                  <a:pt x="374" y="189"/>
                </a:cubicBezTo>
                <a:cubicBezTo>
                  <a:pt x="198" y="252"/>
                  <a:pt x="198" y="252"/>
                  <a:pt x="198" y="252"/>
                </a:cubicBezTo>
                <a:cubicBezTo>
                  <a:pt x="196" y="253"/>
                  <a:pt x="196" y="254"/>
                  <a:pt x="196" y="256"/>
                </a:cubicBezTo>
                <a:cubicBezTo>
                  <a:pt x="197" y="257"/>
                  <a:pt x="199" y="258"/>
                  <a:pt x="200" y="257"/>
                </a:cubicBezTo>
                <a:close/>
                <a:moveTo>
                  <a:pt x="194" y="222"/>
                </a:moveTo>
                <a:cubicBezTo>
                  <a:pt x="197" y="224"/>
                  <a:pt x="200" y="224"/>
                  <a:pt x="203" y="222"/>
                </a:cubicBezTo>
                <a:cubicBezTo>
                  <a:pt x="203" y="222"/>
                  <a:pt x="203" y="222"/>
                  <a:pt x="203" y="222"/>
                </a:cubicBezTo>
                <a:cubicBezTo>
                  <a:pt x="375" y="163"/>
                  <a:pt x="375" y="163"/>
                  <a:pt x="375" y="163"/>
                </a:cubicBezTo>
                <a:cubicBezTo>
                  <a:pt x="380" y="161"/>
                  <a:pt x="382" y="155"/>
                  <a:pt x="379" y="151"/>
                </a:cubicBezTo>
                <a:cubicBezTo>
                  <a:pt x="379" y="149"/>
                  <a:pt x="377" y="148"/>
                  <a:pt x="376" y="147"/>
                </a:cubicBezTo>
                <a:cubicBezTo>
                  <a:pt x="340" y="124"/>
                  <a:pt x="340" y="124"/>
                  <a:pt x="340" y="124"/>
                </a:cubicBezTo>
                <a:cubicBezTo>
                  <a:pt x="340" y="126"/>
                  <a:pt x="340" y="126"/>
                  <a:pt x="340" y="126"/>
                </a:cubicBezTo>
                <a:cubicBezTo>
                  <a:pt x="328" y="138"/>
                  <a:pt x="328" y="138"/>
                  <a:pt x="328" y="138"/>
                </a:cubicBezTo>
                <a:cubicBezTo>
                  <a:pt x="351" y="152"/>
                  <a:pt x="351" y="152"/>
                  <a:pt x="351" y="152"/>
                </a:cubicBezTo>
                <a:cubicBezTo>
                  <a:pt x="200" y="204"/>
                  <a:pt x="200" y="204"/>
                  <a:pt x="200" y="204"/>
                </a:cubicBezTo>
                <a:cubicBezTo>
                  <a:pt x="122" y="152"/>
                  <a:pt x="122" y="152"/>
                  <a:pt x="122" y="152"/>
                </a:cubicBezTo>
                <a:cubicBezTo>
                  <a:pt x="122" y="152"/>
                  <a:pt x="122" y="152"/>
                  <a:pt x="122" y="152"/>
                </a:cubicBezTo>
                <a:cubicBezTo>
                  <a:pt x="121" y="152"/>
                  <a:pt x="121" y="152"/>
                  <a:pt x="121" y="152"/>
                </a:cubicBezTo>
                <a:cubicBezTo>
                  <a:pt x="51" y="105"/>
                  <a:pt x="51" y="105"/>
                  <a:pt x="51" y="105"/>
                </a:cubicBezTo>
                <a:cubicBezTo>
                  <a:pt x="95" y="90"/>
                  <a:pt x="95" y="90"/>
                  <a:pt x="95" y="90"/>
                </a:cubicBezTo>
                <a:cubicBezTo>
                  <a:pt x="95" y="71"/>
                  <a:pt x="95" y="71"/>
                  <a:pt x="95" y="71"/>
                </a:cubicBezTo>
                <a:cubicBezTo>
                  <a:pt x="28" y="94"/>
                  <a:pt x="28" y="94"/>
                  <a:pt x="28" y="94"/>
                </a:cubicBezTo>
                <a:cubicBezTo>
                  <a:pt x="23" y="96"/>
                  <a:pt x="21" y="101"/>
                  <a:pt x="23" y="106"/>
                </a:cubicBezTo>
                <a:cubicBezTo>
                  <a:pt x="24" y="107"/>
                  <a:pt x="25" y="109"/>
                  <a:pt x="26" y="110"/>
                </a:cubicBezTo>
                <a:cubicBezTo>
                  <a:pt x="26" y="110"/>
                  <a:pt x="26" y="110"/>
                  <a:pt x="26" y="110"/>
                </a:cubicBezTo>
                <a:cubicBezTo>
                  <a:pt x="194" y="222"/>
                  <a:pt x="194" y="222"/>
                  <a:pt x="194" y="222"/>
                </a:cubicBezTo>
                <a:close/>
                <a:moveTo>
                  <a:pt x="156" y="50"/>
                </a:moveTo>
                <a:cubicBezTo>
                  <a:pt x="197" y="36"/>
                  <a:pt x="197" y="36"/>
                  <a:pt x="197" y="36"/>
                </a:cubicBezTo>
                <a:cubicBezTo>
                  <a:pt x="200" y="35"/>
                  <a:pt x="203" y="35"/>
                  <a:pt x="206" y="37"/>
                </a:cubicBezTo>
                <a:cubicBezTo>
                  <a:pt x="227" y="50"/>
                  <a:pt x="227" y="50"/>
                  <a:pt x="227" y="50"/>
                </a:cubicBezTo>
                <a:cubicBezTo>
                  <a:pt x="218" y="50"/>
                  <a:pt x="218" y="50"/>
                  <a:pt x="218" y="50"/>
                </a:cubicBezTo>
                <a:cubicBezTo>
                  <a:pt x="183" y="50"/>
                  <a:pt x="183" y="50"/>
                  <a:pt x="183" y="50"/>
                </a:cubicBezTo>
                <a:cubicBezTo>
                  <a:pt x="183" y="50"/>
                  <a:pt x="183" y="50"/>
                  <a:pt x="183" y="50"/>
                </a:cubicBezTo>
                <a:cubicBezTo>
                  <a:pt x="156" y="50"/>
                  <a:pt x="156" y="50"/>
                  <a:pt x="156" y="50"/>
                </a:cubicBezTo>
                <a:close/>
                <a:moveTo>
                  <a:pt x="287" y="89"/>
                </a:moveTo>
                <a:cubicBezTo>
                  <a:pt x="303" y="100"/>
                  <a:pt x="303" y="100"/>
                  <a:pt x="303" y="100"/>
                </a:cubicBezTo>
                <a:cubicBezTo>
                  <a:pt x="303" y="110"/>
                  <a:pt x="303" y="110"/>
                  <a:pt x="303" y="110"/>
                </a:cubicBezTo>
                <a:cubicBezTo>
                  <a:pt x="300" y="113"/>
                  <a:pt x="300" y="113"/>
                  <a:pt x="300" y="113"/>
                </a:cubicBezTo>
                <a:cubicBezTo>
                  <a:pt x="291" y="113"/>
                  <a:pt x="291" y="113"/>
                  <a:pt x="291" y="113"/>
                </a:cubicBezTo>
                <a:cubicBezTo>
                  <a:pt x="254" y="89"/>
                  <a:pt x="254" y="89"/>
                  <a:pt x="254" y="89"/>
                </a:cubicBezTo>
                <a:lnTo>
                  <a:pt x="287" y="8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50" name="组合 49"/>
          <p:cNvGrpSpPr/>
          <p:nvPr/>
        </p:nvGrpSpPr>
        <p:grpSpPr>
          <a:xfrm>
            <a:off x="7734990" y="4589058"/>
            <a:ext cx="430227" cy="383637"/>
            <a:chOff x="5295053" y="776121"/>
            <a:chExt cx="757459" cy="675432"/>
          </a:xfrm>
        </p:grpSpPr>
        <p:sp>
          <p:nvSpPr>
            <p:cNvPr id="51" name="Freeform 57"/>
            <p:cNvSpPr>
              <a:spLocks noEditPoints="1"/>
            </p:cNvSpPr>
            <p:nvPr/>
          </p:nvSpPr>
          <p:spPr bwMode="auto">
            <a:xfrm>
              <a:off x="5295053" y="776121"/>
              <a:ext cx="757459" cy="237107"/>
            </a:xfrm>
            <a:custGeom>
              <a:avLst/>
              <a:gdLst>
                <a:gd name="T0" fmla="*/ 455 w 466"/>
                <a:gd name="T1" fmla="*/ 146 h 146"/>
                <a:gd name="T2" fmla="*/ 11 w 466"/>
                <a:gd name="T3" fmla="*/ 146 h 146"/>
                <a:gd name="T4" fmla="*/ 2 w 466"/>
                <a:gd name="T5" fmla="*/ 141 h 146"/>
                <a:gd name="T6" fmla="*/ 4 w 466"/>
                <a:gd name="T7" fmla="*/ 130 h 146"/>
                <a:gd name="T8" fmla="*/ 110 w 466"/>
                <a:gd name="T9" fmla="*/ 4 h 146"/>
                <a:gd name="T10" fmla="*/ 118 w 466"/>
                <a:gd name="T11" fmla="*/ 0 h 146"/>
                <a:gd name="T12" fmla="*/ 348 w 466"/>
                <a:gd name="T13" fmla="*/ 0 h 146"/>
                <a:gd name="T14" fmla="*/ 356 w 466"/>
                <a:gd name="T15" fmla="*/ 4 h 146"/>
                <a:gd name="T16" fmla="*/ 462 w 466"/>
                <a:gd name="T17" fmla="*/ 130 h 146"/>
                <a:gd name="T18" fmla="*/ 464 w 466"/>
                <a:gd name="T19" fmla="*/ 141 h 146"/>
                <a:gd name="T20" fmla="*/ 455 w 466"/>
                <a:gd name="T21" fmla="*/ 146 h 146"/>
                <a:gd name="T22" fmla="*/ 33 w 466"/>
                <a:gd name="T23" fmla="*/ 126 h 146"/>
                <a:gd name="T24" fmla="*/ 433 w 466"/>
                <a:gd name="T25" fmla="*/ 126 h 146"/>
                <a:gd name="T26" fmla="*/ 344 w 466"/>
                <a:gd name="T27" fmla="*/ 20 h 146"/>
                <a:gd name="T28" fmla="*/ 122 w 466"/>
                <a:gd name="T29" fmla="*/ 20 h 146"/>
                <a:gd name="T30" fmla="*/ 33 w 466"/>
                <a:gd name="T31" fmla="*/ 126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66" h="146">
                  <a:moveTo>
                    <a:pt x="455" y="146"/>
                  </a:moveTo>
                  <a:cubicBezTo>
                    <a:pt x="11" y="146"/>
                    <a:pt x="11" y="146"/>
                    <a:pt x="11" y="146"/>
                  </a:cubicBezTo>
                  <a:cubicBezTo>
                    <a:pt x="7" y="146"/>
                    <a:pt x="4" y="144"/>
                    <a:pt x="2" y="141"/>
                  </a:cubicBezTo>
                  <a:cubicBezTo>
                    <a:pt x="0" y="137"/>
                    <a:pt x="1" y="133"/>
                    <a:pt x="4" y="130"/>
                  </a:cubicBezTo>
                  <a:cubicBezTo>
                    <a:pt x="110" y="4"/>
                    <a:pt x="110" y="4"/>
                    <a:pt x="110" y="4"/>
                  </a:cubicBezTo>
                  <a:cubicBezTo>
                    <a:pt x="112" y="2"/>
                    <a:pt x="115" y="0"/>
                    <a:pt x="118" y="0"/>
                  </a:cubicBezTo>
                  <a:cubicBezTo>
                    <a:pt x="348" y="0"/>
                    <a:pt x="348" y="0"/>
                    <a:pt x="348" y="0"/>
                  </a:cubicBezTo>
                  <a:cubicBezTo>
                    <a:pt x="351" y="0"/>
                    <a:pt x="354" y="2"/>
                    <a:pt x="356" y="4"/>
                  </a:cubicBezTo>
                  <a:cubicBezTo>
                    <a:pt x="462" y="130"/>
                    <a:pt x="462" y="130"/>
                    <a:pt x="462" y="130"/>
                  </a:cubicBezTo>
                  <a:cubicBezTo>
                    <a:pt x="465" y="133"/>
                    <a:pt x="466" y="137"/>
                    <a:pt x="464" y="141"/>
                  </a:cubicBezTo>
                  <a:cubicBezTo>
                    <a:pt x="462" y="144"/>
                    <a:pt x="459" y="146"/>
                    <a:pt x="455" y="146"/>
                  </a:cubicBezTo>
                  <a:moveTo>
                    <a:pt x="33" y="126"/>
                  </a:moveTo>
                  <a:cubicBezTo>
                    <a:pt x="433" y="126"/>
                    <a:pt x="433" y="126"/>
                    <a:pt x="433" y="126"/>
                  </a:cubicBezTo>
                  <a:cubicBezTo>
                    <a:pt x="344" y="20"/>
                    <a:pt x="344" y="20"/>
                    <a:pt x="344" y="20"/>
                  </a:cubicBezTo>
                  <a:cubicBezTo>
                    <a:pt x="122" y="20"/>
                    <a:pt x="122" y="20"/>
                    <a:pt x="122" y="20"/>
                  </a:cubicBezTo>
                  <a:lnTo>
                    <a:pt x="33" y="1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58"/>
            <p:cNvSpPr/>
            <p:nvPr/>
          </p:nvSpPr>
          <p:spPr bwMode="auto">
            <a:xfrm>
              <a:off x="5301463" y="987594"/>
              <a:ext cx="744642" cy="463959"/>
            </a:xfrm>
            <a:custGeom>
              <a:avLst/>
              <a:gdLst>
                <a:gd name="T0" fmla="*/ 291 w 581"/>
                <a:gd name="T1" fmla="*/ 362 h 362"/>
                <a:gd name="T2" fmla="*/ 0 w 581"/>
                <a:gd name="T3" fmla="*/ 16 h 362"/>
                <a:gd name="T4" fmla="*/ 19 w 581"/>
                <a:gd name="T5" fmla="*/ 0 h 362"/>
                <a:gd name="T6" fmla="*/ 291 w 581"/>
                <a:gd name="T7" fmla="*/ 322 h 362"/>
                <a:gd name="T8" fmla="*/ 562 w 581"/>
                <a:gd name="T9" fmla="*/ 0 h 362"/>
                <a:gd name="T10" fmla="*/ 581 w 581"/>
                <a:gd name="T11" fmla="*/ 16 h 362"/>
                <a:gd name="T12" fmla="*/ 291 w 581"/>
                <a:gd name="T13" fmla="*/ 362 h 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81" h="362">
                  <a:moveTo>
                    <a:pt x="291" y="362"/>
                  </a:moveTo>
                  <a:lnTo>
                    <a:pt x="0" y="16"/>
                  </a:lnTo>
                  <a:lnTo>
                    <a:pt x="19" y="0"/>
                  </a:lnTo>
                  <a:lnTo>
                    <a:pt x="291" y="322"/>
                  </a:lnTo>
                  <a:lnTo>
                    <a:pt x="562" y="0"/>
                  </a:lnTo>
                  <a:lnTo>
                    <a:pt x="581" y="16"/>
                  </a:lnTo>
                  <a:lnTo>
                    <a:pt x="291" y="36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59"/>
            <p:cNvSpPr>
              <a:spLocks noEditPoints="1"/>
            </p:cNvSpPr>
            <p:nvPr/>
          </p:nvSpPr>
          <p:spPr bwMode="auto">
            <a:xfrm>
              <a:off x="5506528" y="776121"/>
              <a:ext cx="334513" cy="666462"/>
            </a:xfrm>
            <a:custGeom>
              <a:avLst/>
              <a:gdLst>
                <a:gd name="T0" fmla="*/ 103 w 206"/>
                <a:gd name="T1" fmla="*/ 410 h 410"/>
                <a:gd name="T2" fmla="*/ 94 w 206"/>
                <a:gd name="T3" fmla="*/ 403 h 410"/>
                <a:gd name="T4" fmla="*/ 1 w 206"/>
                <a:gd name="T5" fmla="*/ 140 h 410"/>
                <a:gd name="T6" fmla="*/ 2 w 206"/>
                <a:gd name="T7" fmla="*/ 130 h 410"/>
                <a:gd name="T8" fmla="*/ 95 w 206"/>
                <a:gd name="T9" fmla="*/ 4 h 410"/>
                <a:gd name="T10" fmla="*/ 103 w 206"/>
                <a:gd name="T11" fmla="*/ 0 h 410"/>
                <a:gd name="T12" fmla="*/ 111 w 206"/>
                <a:gd name="T13" fmla="*/ 4 h 410"/>
                <a:gd name="T14" fmla="*/ 204 w 206"/>
                <a:gd name="T15" fmla="*/ 130 h 410"/>
                <a:gd name="T16" fmla="*/ 205 w 206"/>
                <a:gd name="T17" fmla="*/ 140 h 410"/>
                <a:gd name="T18" fmla="*/ 112 w 206"/>
                <a:gd name="T19" fmla="*/ 403 h 410"/>
                <a:gd name="T20" fmla="*/ 103 w 206"/>
                <a:gd name="T21" fmla="*/ 410 h 410"/>
                <a:gd name="T22" fmla="*/ 21 w 206"/>
                <a:gd name="T23" fmla="*/ 138 h 410"/>
                <a:gd name="T24" fmla="*/ 103 w 206"/>
                <a:gd name="T25" fmla="*/ 370 h 410"/>
                <a:gd name="T26" fmla="*/ 185 w 206"/>
                <a:gd name="T27" fmla="*/ 138 h 410"/>
                <a:gd name="T28" fmla="*/ 103 w 206"/>
                <a:gd name="T29" fmla="*/ 27 h 410"/>
                <a:gd name="T30" fmla="*/ 21 w 206"/>
                <a:gd name="T31" fmla="*/ 138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06" h="410">
                  <a:moveTo>
                    <a:pt x="103" y="410"/>
                  </a:moveTo>
                  <a:cubicBezTo>
                    <a:pt x="99" y="410"/>
                    <a:pt x="95" y="407"/>
                    <a:pt x="94" y="403"/>
                  </a:cubicBezTo>
                  <a:cubicBezTo>
                    <a:pt x="1" y="140"/>
                    <a:pt x="1" y="140"/>
                    <a:pt x="1" y="140"/>
                  </a:cubicBezTo>
                  <a:cubicBezTo>
                    <a:pt x="0" y="137"/>
                    <a:pt x="0" y="133"/>
                    <a:pt x="2" y="130"/>
                  </a:cubicBezTo>
                  <a:cubicBezTo>
                    <a:pt x="95" y="4"/>
                    <a:pt x="95" y="4"/>
                    <a:pt x="95" y="4"/>
                  </a:cubicBezTo>
                  <a:cubicBezTo>
                    <a:pt x="97" y="2"/>
                    <a:pt x="100" y="0"/>
                    <a:pt x="103" y="0"/>
                  </a:cubicBezTo>
                  <a:cubicBezTo>
                    <a:pt x="106" y="0"/>
                    <a:pt x="109" y="2"/>
                    <a:pt x="111" y="4"/>
                  </a:cubicBezTo>
                  <a:cubicBezTo>
                    <a:pt x="204" y="130"/>
                    <a:pt x="204" y="130"/>
                    <a:pt x="204" y="130"/>
                  </a:cubicBezTo>
                  <a:cubicBezTo>
                    <a:pt x="206" y="133"/>
                    <a:pt x="206" y="137"/>
                    <a:pt x="205" y="140"/>
                  </a:cubicBezTo>
                  <a:cubicBezTo>
                    <a:pt x="112" y="403"/>
                    <a:pt x="112" y="403"/>
                    <a:pt x="112" y="403"/>
                  </a:cubicBezTo>
                  <a:cubicBezTo>
                    <a:pt x="111" y="407"/>
                    <a:pt x="107" y="410"/>
                    <a:pt x="103" y="410"/>
                  </a:cubicBezTo>
                  <a:moveTo>
                    <a:pt x="21" y="138"/>
                  </a:moveTo>
                  <a:cubicBezTo>
                    <a:pt x="103" y="370"/>
                    <a:pt x="103" y="370"/>
                    <a:pt x="103" y="370"/>
                  </a:cubicBezTo>
                  <a:cubicBezTo>
                    <a:pt x="185" y="138"/>
                    <a:pt x="185" y="138"/>
                    <a:pt x="185" y="138"/>
                  </a:cubicBezTo>
                  <a:cubicBezTo>
                    <a:pt x="103" y="27"/>
                    <a:pt x="103" y="27"/>
                    <a:pt x="103" y="27"/>
                  </a:cubicBezTo>
                  <a:lnTo>
                    <a:pt x="21" y="1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cxnSp>
        <p:nvCxnSpPr>
          <p:cNvPr id="42" name="直接连接符 41"/>
          <p:cNvCxnSpPr/>
          <p:nvPr/>
        </p:nvCxnSpPr>
        <p:spPr>
          <a:xfrm flipH="1">
            <a:off x="7961182" y="4806109"/>
            <a:ext cx="1479" cy="956083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 flipH="1">
            <a:off x="2902295" y="4793082"/>
            <a:ext cx="1479" cy="956083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 flipH="1">
            <a:off x="4593142" y="4799124"/>
            <a:ext cx="1479" cy="956083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>
          <a:xfrm flipH="1">
            <a:off x="6275329" y="4805135"/>
            <a:ext cx="1479" cy="956083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 flipH="1">
            <a:off x="1209969" y="4793082"/>
            <a:ext cx="1479" cy="956083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2315650" y="1187227"/>
            <a:ext cx="6723087" cy="5670773"/>
          </a:xfrm>
          <a:custGeom>
            <a:avLst/>
            <a:gdLst>
              <a:gd name="connsiteX0" fmla="*/ 0 w 2808312"/>
              <a:gd name="connsiteY0" fmla="*/ 0 h 5157192"/>
              <a:gd name="connsiteX1" fmla="*/ 2808312 w 2808312"/>
              <a:gd name="connsiteY1" fmla="*/ 0 h 5157192"/>
              <a:gd name="connsiteX2" fmla="*/ 2808312 w 2808312"/>
              <a:gd name="connsiteY2" fmla="*/ 5157192 h 5157192"/>
              <a:gd name="connsiteX3" fmla="*/ 0 w 2808312"/>
              <a:gd name="connsiteY3" fmla="*/ 5157192 h 5157192"/>
              <a:gd name="connsiteX4" fmla="*/ 0 w 2808312"/>
              <a:gd name="connsiteY4" fmla="*/ 0 h 5157192"/>
              <a:gd name="connsiteX0-1" fmla="*/ 0 w 6808812"/>
              <a:gd name="connsiteY0-2" fmla="*/ 504825 h 5662017"/>
              <a:gd name="connsiteX1-3" fmla="*/ 6808812 w 6808812"/>
              <a:gd name="connsiteY1-4" fmla="*/ 0 h 5662017"/>
              <a:gd name="connsiteX2-5" fmla="*/ 2808312 w 6808812"/>
              <a:gd name="connsiteY2-6" fmla="*/ 5662017 h 5662017"/>
              <a:gd name="connsiteX3-7" fmla="*/ 0 w 6808812"/>
              <a:gd name="connsiteY3-8" fmla="*/ 5662017 h 5662017"/>
              <a:gd name="connsiteX4-9" fmla="*/ 0 w 6808812"/>
              <a:gd name="connsiteY4-10" fmla="*/ 504825 h 5662017"/>
              <a:gd name="connsiteX0-11" fmla="*/ 4210050 w 6808812"/>
              <a:gd name="connsiteY0-12" fmla="*/ 0 h 5662017"/>
              <a:gd name="connsiteX1-13" fmla="*/ 6808812 w 6808812"/>
              <a:gd name="connsiteY1-14" fmla="*/ 0 h 5662017"/>
              <a:gd name="connsiteX2-15" fmla="*/ 2808312 w 6808812"/>
              <a:gd name="connsiteY2-16" fmla="*/ 5662017 h 5662017"/>
              <a:gd name="connsiteX3-17" fmla="*/ 0 w 6808812"/>
              <a:gd name="connsiteY3-18" fmla="*/ 5662017 h 5662017"/>
              <a:gd name="connsiteX4-19" fmla="*/ 4210050 w 6808812"/>
              <a:gd name="connsiteY4-20" fmla="*/ 0 h 5662017"/>
              <a:gd name="connsiteX0-21" fmla="*/ 4019550 w 6808812"/>
              <a:gd name="connsiteY0-22" fmla="*/ 9526 h 5662017"/>
              <a:gd name="connsiteX1-23" fmla="*/ 6808812 w 6808812"/>
              <a:gd name="connsiteY1-24" fmla="*/ 0 h 5662017"/>
              <a:gd name="connsiteX2-25" fmla="*/ 2808312 w 6808812"/>
              <a:gd name="connsiteY2-26" fmla="*/ 5662017 h 5662017"/>
              <a:gd name="connsiteX3-27" fmla="*/ 0 w 6808812"/>
              <a:gd name="connsiteY3-28" fmla="*/ 5662017 h 5662017"/>
              <a:gd name="connsiteX4-29" fmla="*/ 4019550 w 6808812"/>
              <a:gd name="connsiteY4-30" fmla="*/ 9526 h 5662017"/>
              <a:gd name="connsiteX0-31" fmla="*/ 4019550 w 6723087"/>
              <a:gd name="connsiteY0-32" fmla="*/ 9526 h 5662017"/>
              <a:gd name="connsiteX1-33" fmla="*/ 6723087 w 6723087"/>
              <a:gd name="connsiteY1-34" fmla="*/ 0 h 5662017"/>
              <a:gd name="connsiteX2-35" fmla="*/ 2808312 w 6723087"/>
              <a:gd name="connsiteY2-36" fmla="*/ 5662017 h 5662017"/>
              <a:gd name="connsiteX3-37" fmla="*/ 0 w 6723087"/>
              <a:gd name="connsiteY3-38" fmla="*/ 5662017 h 5662017"/>
              <a:gd name="connsiteX4-39" fmla="*/ 4019550 w 6723087"/>
              <a:gd name="connsiteY4-40" fmla="*/ 9526 h 5662017"/>
              <a:gd name="connsiteX0-41" fmla="*/ 4038600 w 6723087"/>
              <a:gd name="connsiteY0-42" fmla="*/ 0 h 5671543"/>
              <a:gd name="connsiteX1-43" fmla="*/ 6723087 w 6723087"/>
              <a:gd name="connsiteY1-44" fmla="*/ 9526 h 5671543"/>
              <a:gd name="connsiteX2-45" fmla="*/ 2808312 w 6723087"/>
              <a:gd name="connsiteY2-46" fmla="*/ 5671543 h 5671543"/>
              <a:gd name="connsiteX3-47" fmla="*/ 0 w 6723087"/>
              <a:gd name="connsiteY3-48" fmla="*/ 5671543 h 5671543"/>
              <a:gd name="connsiteX4-49" fmla="*/ 4038600 w 6723087"/>
              <a:gd name="connsiteY4-50" fmla="*/ 0 h 567154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723087" h="5671543">
                <a:moveTo>
                  <a:pt x="4038600" y="0"/>
                </a:moveTo>
                <a:lnTo>
                  <a:pt x="6723087" y="9526"/>
                </a:lnTo>
                <a:lnTo>
                  <a:pt x="2808312" y="5671543"/>
                </a:lnTo>
                <a:lnTo>
                  <a:pt x="0" y="5671543"/>
                </a:lnTo>
                <a:lnTo>
                  <a:pt x="4038600" y="0"/>
                </a:lnTo>
                <a:close/>
              </a:path>
            </a:pathLst>
          </a:custGeom>
          <a:solidFill>
            <a:schemeClr val="accent6">
              <a:lumMod val="75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0" y="548680"/>
            <a:ext cx="9144000" cy="64807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179512" y="-450723"/>
            <a:ext cx="108012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600" i="1" dirty="0" smtClean="0">
                <a:solidFill>
                  <a:schemeClr val="accent6">
                    <a:lumMod val="75000"/>
                  </a:schemeClr>
                </a:solidFill>
                <a:latin typeface="Eras Demi ITC" panose="020B0805030504020804" pitchFamily="34" charset="0"/>
              </a:rPr>
              <a:t>5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051720" y="611106"/>
            <a:ext cx="58326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企业普通员工的安全培训</a:t>
            </a:r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676800" y="548680"/>
            <a:ext cx="942355" cy="648072"/>
          </a:xfrm>
          <a:custGeom>
            <a:avLst/>
            <a:gdLst/>
            <a:ahLst/>
            <a:cxnLst/>
            <a:rect l="l" t="t" r="r" b="b"/>
            <a:pathLst>
              <a:path w="942355" h="648072">
                <a:moveTo>
                  <a:pt x="171994" y="0"/>
                </a:moveTo>
                <a:lnTo>
                  <a:pt x="480173" y="0"/>
                </a:lnTo>
                <a:lnTo>
                  <a:pt x="388734" y="211958"/>
                </a:lnTo>
                <a:cubicBezTo>
                  <a:pt x="449281" y="205105"/>
                  <a:pt x="499757" y="201679"/>
                  <a:pt x="540164" y="201679"/>
                </a:cubicBezTo>
                <a:cubicBezTo>
                  <a:pt x="640840" y="201679"/>
                  <a:pt x="726809" y="216240"/>
                  <a:pt x="798073" y="245363"/>
                </a:cubicBezTo>
                <a:cubicBezTo>
                  <a:pt x="869337" y="274485"/>
                  <a:pt x="913781" y="319539"/>
                  <a:pt x="931404" y="380524"/>
                </a:cubicBezTo>
                <a:cubicBezTo>
                  <a:pt x="949027" y="441509"/>
                  <a:pt x="945382" y="508662"/>
                  <a:pt x="920467" y="581981"/>
                </a:cubicBezTo>
                <a:lnTo>
                  <a:pt x="881200" y="648072"/>
                </a:lnTo>
                <a:lnTo>
                  <a:pt x="528206" y="648072"/>
                </a:lnTo>
                <a:lnTo>
                  <a:pt x="571675" y="583009"/>
                </a:lnTo>
                <a:cubicBezTo>
                  <a:pt x="586118" y="540525"/>
                  <a:pt x="587218" y="503523"/>
                  <a:pt x="574975" y="472002"/>
                </a:cubicBezTo>
                <a:cubicBezTo>
                  <a:pt x="562732" y="440482"/>
                  <a:pt x="535652" y="416327"/>
                  <a:pt x="493735" y="399539"/>
                </a:cubicBezTo>
                <a:cubicBezTo>
                  <a:pt x="451818" y="382751"/>
                  <a:pt x="392144" y="374357"/>
                  <a:pt x="314713" y="374357"/>
                </a:cubicBezTo>
                <a:cubicBezTo>
                  <a:pt x="270173" y="374357"/>
                  <a:pt x="225676" y="376241"/>
                  <a:pt x="181222" y="380010"/>
                </a:cubicBezTo>
                <a:cubicBezTo>
                  <a:pt x="136768" y="383779"/>
                  <a:pt x="76361" y="391145"/>
                  <a:pt x="0" y="402109"/>
                </a:cubicBezTo>
                <a:cubicBezTo>
                  <a:pt x="33531" y="324507"/>
                  <a:pt x="65349" y="250502"/>
                  <a:pt x="95455" y="18009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 sz="16600" i="1" dirty="0">
              <a:solidFill>
                <a:srgbClr val="C00000"/>
              </a:solidFill>
              <a:latin typeface="Eras Demi ITC" panose="020B08050305040208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85546" y="2258581"/>
            <a:ext cx="8172908" cy="2168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企业职工通过安全培训应该具有较高的个人安全需求，珍惜生命，爱护健康，能主动离开危险场所。能有较强的安全生产意识，有较熟练的安全操作技能，能自觉遵守安全生产法规制度和劳动纪律，并常年坚持。如若遇到异常情况，不慌张，能果断采取应急措施，把事故消灭在萌芽状态或杜绝事故扩张。</a:t>
            </a:r>
            <a:endParaRPr lang="en-US" altLang="zh-CN" sz="1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zh-CN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对一般职工的安全培训通常可采用讲授法，谈话法、访问法、练习法、复习</a:t>
            </a:r>
            <a:r>
              <a:rPr lang="zh-CN" altLang="en-US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法。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928" y="0"/>
            <a:ext cx="6486144" cy="685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8023930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c48BxRTjzwKhAarpC8SPOi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01"/>
  <p:tag name="KSO_WM_UNIT_TYPE" val="l_i"/>
  <p:tag name="KSO_WM_UNIT_INDEX" val="1_1"/>
  <p:tag name="KSO_WM_UNIT_ID" val="312*l_i*1_1"/>
  <p:tag name="KSO_WM_UNIT_CLEAR" val="1"/>
  <p:tag name="KSO_WM_UNIT_LAYERLEVEL" val="1_1"/>
  <p:tag name="KSO_WM_BEAUTIFY_FLAG" val="#wm#"/>
  <p:tag name="KSO_WM_DIAGRAM_GROUP_CODE" val="l1-1"/>
  <p:tag name="KSO_WM_UNIT_FILL_FORE_SCHEMECOLOR_INDEX" val="14"/>
  <p:tag name="KSO_WM_UNIT_FILL_TYPE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01"/>
  <p:tag name="KSO_WM_UNIT_TYPE" val="l_i"/>
  <p:tag name="KSO_WM_UNIT_INDEX" val="1_2"/>
  <p:tag name="KSO_WM_UNIT_ID" val="312*l_i*1_2"/>
  <p:tag name="KSO_WM_UNIT_CLEAR" val="1"/>
  <p:tag name="KSO_WM_UNIT_LAYERLEVEL" val="1_1"/>
  <p:tag name="KSO_WM_BEAUTIFY_FLAG" val="#wm#"/>
  <p:tag name="KSO_WM_DIAGRAM_GROUP_CODE" val="l1-1"/>
  <p:tag name="KSO_WM_UNIT_FILL_FORE_SCHEMECOLOR_INDEX" val="14"/>
  <p:tag name="KSO_WM_UNIT_FILL_TYPE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PRESET_TEXT_LEN" val="12"/>
  <p:tag name="KSO_WM_TEMPLATE_CATEGORY" val="diagram"/>
  <p:tag name="KSO_WM_TEMPLATE_INDEX" val="101"/>
  <p:tag name="KSO_WM_UNIT_TYPE" val="l_h_a"/>
  <p:tag name="KSO_WM_UNIT_INDEX" val="1_3_1"/>
  <p:tag name="KSO_WM_UNIT_ID" val="312*l_h_a*1_3_1"/>
  <p:tag name="KSO_WM_UNIT_CLEAR" val="1"/>
  <p:tag name="KSO_WM_UNIT_LAYERLEVEL" val="1_1_1"/>
  <p:tag name="KSO_WM_UNIT_VALUE" val="30"/>
  <p:tag name="KSO_WM_UNIT_HIGHLIGHT" val="0"/>
  <p:tag name="KSO_WM_UNIT_COMPATIBLE" val="0"/>
  <p:tag name="KSO_WM_UNIT_PRESET_TEXT_INDEX" val="4"/>
  <p:tag name="KSO_WM_BEAUTIFY_FLAG" val="#wm#"/>
  <p:tag name="KSO_WM_DIAGRAM_GROUP_CODE" val="l1-1"/>
  <p:tag name="KSO_WM_UNIT_FILL_FORE_SCHEMECOLOR_INDEX" val="5"/>
  <p:tag name="KSO_WM_UNIT_FILL_TYPE" val="1"/>
  <p:tag name="KSO_WM_UNIT_TEXT_FILL_FORE_SCHEMECOLOR_INDEX" val="14"/>
  <p:tag name="KSO_WM_UNIT_TEXT_FILL_TYPE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01"/>
  <p:tag name="KSO_WM_UNIT_TYPE" val="l_i"/>
  <p:tag name="KSO_WM_UNIT_INDEX" val="1_3"/>
  <p:tag name="KSO_WM_UNIT_ID" val="312*l_i*1_3"/>
  <p:tag name="KSO_WM_UNIT_CLEAR" val="1"/>
  <p:tag name="KSO_WM_UNIT_LAYERLEVEL" val="1_1"/>
  <p:tag name="KSO_WM_BEAUTIFY_FLAG" val="#wm#"/>
  <p:tag name="KSO_WM_DIAGRAM_GROUP_CODE" val="l1-1"/>
  <p:tag name="KSO_WM_UNIT_FILL_FORE_SCHEMECOLOR_INDEX" val="14"/>
  <p:tag name="KSO_WM_UNIT_FILL_TYPE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01"/>
  <p:tag name="KSO_WM_UNIT_TYPE" val="l_i"/>
  <p:tag name="KSO_WM_UNIT_INDEX" val="1_4"/>
  <p:tag name="KSO_WM_UNIT_ID" val="312*l_i*1_4"/>
  <p:tag name="KSO_WM_UNIT_CLEAR" val="1"/>
  <p:tag name="KSO_WM_UNIT_LAYERLEVEL" val="1_1"/>
  <p:tag name="KSO_WM_BEAUTIFY_FLAG" val="#wm#"/>
  <p:tag name="KSO_WM_DIAGRAM_GROUP_CODE" val="l1-1"/>
  <p:tag name="KSO_WM_UNIT_FILL_FORE_SCHEMECOLOR_INDEX" val="14"/>
  <p:tag name="KSO_WM_UNIT_FILL_TYPE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PRESET_TEXT_LEN" val="12"/>
  <p:tag name="KSO_WM_TEMPLATE_CATEGORY" val="diagram"/>
  <p:tag name="KSO_WM_TEMPLATE_INDEX" val="101"/>
  <p:tag name="KSO_WM_UNIT_TYPE" val="l_h_a"/>
  <p:tag name="KSO_WM_UNIT_INDEX" val="1_4_1"/>
  <p:tag name="KSO_WM_UNIT_ID" val="312*l_h_a*1_4_1"/>
  <p:tag name="KSO_WM_UNIT_CLEAR" val="1"/>
  <p:tag name="KSO_WM_UNIT_LAYERLEVEL" val="1_1_1"/>
  <p:tag name="KSO_WM_UNIT_VALUE" val="30"/>
  <p:tag name="KSO_WM_UNIT_HIGHLIGHT" val="0"/>
  <p:tag name="KSO_WM_UNIT_COMPATIBLE" val="0"/>
  <p:tag name="KSO_WM_UNIT_PRESET_TEXT_INDEX" val="4"/>
  <p:tag name="KSO_WM_BEAUTIFY_FLAG" val="#wm#"/>
  <p:tag name="KSO_WM_DIAGRAM_GROUP_CODE" val="l1-1"/>
  <p:tag name="KSO_WM_UNIT_FILL_FORE_SCHEMECOLOR_INDEX" val="5"/>
  <p:tag name="KSO_WM_UNIT_FILL_TYPE" val="1"/>
  <p:tag name="KSO_WM_UNIT_TEXT_FILL_FORE_SCHEMECOLOR_INDEX" val="14"/>
  <p:tag name="KSO_WM_UNIT_TEXT_FILL_TYPE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01"/>
  <p:tag name="KSO_WM_UNIT_TYPE" val="l_i"/>
  <p:tag name="KSO_WM_UNIT_INDEX" val="1_5"/>
  <p:tag name="KSO_WM_UNIT_ID" val="312*l_i*1_5"/>
  <p:tag name="KSO_WM_UNIT_CLEAR" val="1"/>
  <p:tag name="KSO_WM_UNIT_LAYERLEVEL" val="1_1"/>
  <p:tag name="KSO_WM_BEAUTIFY_FLAG" val="#wm#"/>
  <p:tag name="KSO_WM_DIAGRAM_GROUP_CODE" val="l1-1"/>
  <p:tag name="KSO_WM_UNIT_FILL_FORE_SCHEMECOLOR_INDEX" val="14"/>
  <p:tag name="KSO_WM_UNIT_FILL_TYPE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PRESET_TEXT_LEN" val="12"/>
  <p:tag name="KSO_WM_TEMPLATE_CATEGORY" val="diagram"/>
  <p:tag name="KSO_WM_TEMPLATE_INDEX" val="101"/>
  <p:tag name="KSO_WM_UNIT_TYPE" val="l_h_a"/>
  <p:tag name="KSO_WM_UNIT_INDEX" val="1_1_1"/>
  <p:tag name="KSO_WM_UNIT_ID" val="312*l_h_a*1_1_1"/>
  <p:tag name="KSO_WM_UNIT_CLEAR" val="1"/>
  <p:tag name="KSO_WM_UNIT_LAYERLEVEL" val="1_1_1"/>
  <p:tag name="KSO_WM_UNIT_VALUE" val="30"/>
  <p:tag name="KSO_WM_UNIT_HIGHLIGHT" val="0"/>
  <p:tag name="KSO_WM_UNIT_COMPATIBLE" val="0"/>
  <p:tag name="KSO_WM_UNIT_PRESET_TEXT_INDEX" val="4"/>
  <p:tag name="KSO_WM_BEAUTIFY_FLAG" val="#wm#"/>
  <p:tag name="KSO_WM_DIAGRAM_GROUP_CODE" val="l1-1"/>
  <p:tag name="KSO_WM_UNIT_FILL_FORE_SCHEMECOLOR_INDEX" val="6"/>
  <p:tag name="KSO_WM_UNIT_FILL_TYPE" val="1"/>
  <p:tag name="KSO_WM_UNIT_TEXT_FILL_FORE_SCHEMECOLOR_INDEX" val="14"/>
  <p:tag name="KSO_WM_UNIT_TEXT_FILL_TYPE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PRESET_TEXT_LEN" val="12"/>
  <p:tag name="KSO_WM_TEMPLATE_CATEGORY" val="diagram"/>
  <p:tag name="KSO_WM_TEMPLATE_INDEX" val="101"/>
  <p:tag name="KSO_WM_UNIT_TYPE" val="l_h_a"/>
  <p:tag name="KSO_WM_UNIT_INDEX" val="1_2_1"/>
  <p:tag name="KSO_WM_UNIT_ID" val="312*l_h_a*1_2_1"/>
  <p:tag name="KSO_WM_UNIT_CLEAR" val="1"/>
  <p:tag name="KSO_WM_UNIT_LAYERLEVEL" val="1_1_1"/>
  <p:tag name="KSO_WM_UNIT_VALUE" val="30"/>
  <p:tag name="KSO_WM_UNIT_HIGHLIGHT" val="0"/>
  <p:tag name="KSO_WM_UNIT_COMPATIBLE" val="0"/>
  <p:tag name="KSO_WM_UNIT_PRESET_TEXT_INDEX" val="4"/>
  <p:tag name="KSO_WM_BEAUTIFY_FLAG" val="#wm#"/>
  <p:tag name="KSO_WM_DIAGRAM_GROUP_CODE" val="l1-1"/>
  <p:tag name="KSO_WM_UNIT_FILL_FORE_SCHEMECOLOR_INDEX" val="6"/>
  <p:tag name="KSO_WM_UNIT_FILL_TYPE" val="1"/>
  <p:tag name="KSO_WM_UNIT_TEXT_FILL_FORE_SCHEMECOLOR_INDEX" val="14"/>
  <p:tag name="KSO_WM_UNIT_TEXT_FILL_TYPE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diagram358_3*i*1"/>
  <p:tag name="KSO_WM_TEMPLATE_CATEGORY" val="diagram"/>
  <p:tag name="KSO_WM_TEMPLATE_INDEX" val="358"/>
  <p:tag name="KSO_WM_UNIT_INDEX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diagram358_3*i*6"/>
  <p:tag name="KSO_WM_TEMPLATE_CATEGORY" val="diagram"/>
  <p:tag name="KSO_WM_TEMPLATE_INDEX" val="358"/>
  <p:tag name="KSO_WM_UNIT_INDEX" val="6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diagram358_3*i*11"/>
  <p:tag name="KSO_WM_TEMPLATE_CATEGORY" val="diagram"/>
  <p:tag name="KSO_WM_TEMPLATE_INDEX" val="358"/>
  <p:tag name="KSO_WM_UNIT_INDEX" val="1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358"/>
  <p:tag name="KSO_WM_TAG_VERSION" val="1.0"/>
  <p:tag name="KSO_WM_UNIT_TYPE" val="l_h_f"/>
  <p:tag name="KSO_WM_UNIT_INDEX" val="1_3_1"/>
  <p:tag name="KSO_WM_UNIT_ID" val="diagram358_3*l_h_f*1_3_1"/>
  <p:tag name="KSO_WM_UNIT_CLEAR" val="1"/>
  <p:tag name="KSO_WM_UNIT_LAYERLEVEL" val="1_1_1"/>
  <p:tag name="KSO_WM_UNIT_VALUE" val="45"/>
  <p:tag name="KSO_WM_UNIT_HIGHLIGHT" val="0"/>
  <p:tag name="KSO_WM_UNIT_COMPATIBLE" val="0"/>
  <p:tag name="KSO_WM_BEAUTIFY_FLAG" val="#wm#"/>
  <p:tag name="KSO_WM_UNIT_PRESET_TEXT_INDEX" val="4"/>
  <p:tag name="KSO_WM_UNIT_PRESET_TEXT_LEN" val="83"/>
  <p:tag name="KSO_WM_DIAGRAM_GROUP_CODE" val="l1-1"/>
  <p:tag name="KSO_WM_UNIT_LINE_FORE_SCHEMECOLOR_INDEX" val="7"/>
  <p:tag name="KSO_WM_UNIT_LINE_FILL_TYPE" val="2"/>
  <p:tag name="KSO_WM_UNIT_TEXT_FILL_FORE_SCHEMECOLOR_INDEX" val="14"/>
  <p:tag name="KSO_WM_UNIT_TEXT_FILL_TYPE" val="1"/>
  <p:tag name="KSO_WM_UNIT_USESOURCEFORMAT_APPLY" val="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358"/>
  <p:tag name="KSO_WM_TAG_VERSION" val="1.0"/>
  <p:tag name="KSO_WM_UNIT_TYPE" val="l_i"/>
  <p:tag name="KSO_WM_UNIT_INDEX" val="1_3"/>
  <p:tag name="KSO_WM_UNIT_ID" val="diagram358_3*l_i*1_3"/>
  <p:tag name="KSO_WM_UNIT_CLEAR" val="1"/>
  <p:tag name="KSO_WM_UNIT_LAYERLEVEL" val="1_1"/>
  <p:tag name="KSO_WM_BEAUTIFY_FLAG" val="#wm#"/>
  <p:tag name="KSO_WM_DIAGRAM_GROUP_CODE" val="l1-1"/>
  <p:tag name="KSO_WM_UNIT_FILL_FORE_SCHEMECOLOR_INDEX" val="7"/>
  <p:tag name="KSO_WM_UNIT_FILL_TYPE" val="1"/>
  <p:tag name="KSO_WM_UNIT_TEXT_FILL_FORE_SCHEMECOLOR_INDEX" val="14"/>
  <p:tag name="KSO_WM_UNIT_TEXT_FILL_TYPE" val="1"/>
  <p:tag name="KSO_WM_UNIT_USESOURCEFORMAT_APPLY" val="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358"/>
  <p:tag name="KSO_WM_TAG_VERSION" val="1.0"/>
  <p:tag name="KSO_WM_UNIT_TYPE" val="l_h_f"/>
  <p:tag name="KSO_WM_UNIT_INDEX" val="1_2_1"/>
  <p:tag name="KSO_WM_UNIT_ID" val="diagram358_3*l_h_f*1_2_1"/>
  <p:tag name="KSO_WM_UNIT_CLEAR" val="1"/>
  <p:tag name="KSO_WM_UNIT_LAYERLEVEL" val="1_1_1"/>
  <p:tag name="KSO_WM_UNIT_VALUE" val="45"/>
  <p:tag name="KSO_WM_UNIT_HIGHLIGHT" val="0"/>
  <p:tag name="KSO_WM_UNIT_COMPATIBLE" val="0"/>
  <p:tag name="KSO_WM_BEAUTIFY_FLAG" val="#wm#"/>
  <p:tag name="KSO_WM_UNIT_PRESET_TEXT_INDEX" val="4"/>
  <p:tag name="KSO_WM_UNIT_PRESET_TEXT_LEN" val="83"/>
  <p:tag name="KSO_WM_DIAGRAM_GROUP_CODE" val="l1-1"/>
  <p:tag name="KSO_WM_UNIT_LINE_FORE_SCHEMECOLOR_INDEX" val="5"/>
  <p:tag name="KSO_WM_UNIT_LINE_FILL_TYPE" val="2"/>
  <p:tag name="KSO_WM_UNIT_TEXT_FILL_FORE_SCHEMECOLOR_INDEX" val="14"/>
  <p:tag name="KSO_WM_UNIT_TEXT_FILL_TYPE" val="1"/>
  <p:tag name="KSO_WM_UNIT_USESOURCEFORMAT_APPLY" val="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358"/>
  <p:tag name="KSO_WM_TAG_VERSION" val="1.0"/>
  <p:tag name="KSO_WM_UNIT_TYPE" val="l_i"/>
  <p:tag name="KSO_WM_UNIT_INDEX" val="1_2"/>
  <p:tag name="KSO_WM_UNIT_ID" val="diagram358_3*l_i*1_2"/>
  <p:tag name="KSO_WM_UNIT_CLEAR" val="1"/>
  <p:tag name="KSO_WM_UNIT_LAYERLEVEL" val="1_1"/>
  <p:tag name="KSO_WM_BEAUTIFY_FLAG" val="#wm#"/>
  <p:tag name="KSO_WM_DIAGRAM_GROUP_CODE" val="l1-1"/>
  <p:tag name="KSO_WM_UNIT_FILL_FORE_SCHEMECOLOR_INDEX" val="5"/>
  <p:tag name="KSO_WM_UNIT_FILL_TYPE" val="1"/>
  <p:tag name="KSO_WM_UNIT_TEXT_FILL_FORE_SCHEMECOLOR_INDEX" val="14"/>
  <p:tag name="KSO_WM_UNIT_TEXT_FILL_TYPE" val="1"/>
  <p:tag name="KSO_WM_UNIT_USESOURCEFORMAT_APPLY" val="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358"/>
  <p:tag name="KSO_WM_TAG_VERSION" val="1.0"/>
  <p:tag name="KSO_WM_UNIT_TYPE" val="l_h_f"/>
  <p:tag name="KSO_WM_UNIT_INDEX" val="1_1_1"/>
  <p:tag name="KSO_WM_UNIT_ID" val="diagram358_3*l_h_f*1_1_1"/>
  <p:tag name="KSO_WM_UNIT_CLEAR" val="1"/>
  <p:tag name="KSO_WM_UNIT_LAYERLEVEL" val="1_1_1"/>
  <p:tag name="KSO_WM_UNIT_VALUE" val="45"/>
  <p:tag name="KSO_WM_UNIT_HIGHLIGHT" val="0"/>
  <p:tag name="KSO_WM_UNIT_COMPATIBLE" val="0"/>
  <p:tag name="KSO_WM_BEAUTIFY_FLAG" val="#wm#"/>
  <p:tag name="KSO_WM_UNIT_PRESET_TEXT_INDEX" val="4"/>
  <p:tag name="KSO_WM_UNIT_PRESET_TEXT_LEN" val="83"/>
  <p:tag name="KSO_WM_DIAGRAM_GROUP_CODE" val="l1-1"/>
  <p:tag name="KSO_WM_UNIT_LINE_FORE_SCHEMECOLOR_INDEX" val="6"/>
  <p:tag name="KSO_WM_UNIT_LINE_FILL_TYPE" val="2"/>
  <p:tag name="KSO_WM_UNIT_TEXT_FILL_FORE_SCHEMECOLOR_INDEX" val="14"/>
  <p:tag name="KSO_WM_UNIT_TEXT_FILL_TYPE" val="1"/>
  <p:tag name="KSO_WM_UNIT_USESOURCEFORMAT_APPLY" val="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358"/>
  <p:tag name="KSO_WM_TAG_VERSION" val="1.0"/>
  <p:tag name="KSO_WM_UNIT_TYPE" val="l_i"/>
  <p:tag name="KSO_WM_UNIT_INDEX" val="1_1"/>
  <p:tag name="KSO_WM_UNIT_ID" val="diagram358_3*l_i*1_1"/>
  <p:tag name="KSO_WM_UNIT_CLEAR" val="1"/>
  <p:tag name="KSO_WM_UNIT_LAYERLEVEL" val="1_1"/>
  <p:tag name="KSO_WM_BEAUTIFY_FLAG" val="#wm#"/>
  <p:tag name="KSO_WM_DIAGRAM_GROUP_CODE" val="l1-1"/>
  <p:tag name="KSO_WM_UNIT_FILL_FORE_SCHEMECOLOR_INDEX" val="6"/>
  <p:tag name="KSO_WM_UNIT_FILL_TYPE" val="1"/>
  <p:tag name="KSO_WM_UNIT_TEXT_FILL_FORE_SCHEMECOLOR_INDEX" val="14"/>
  <p:tag name="KSO_WM_UNIT_TEXT_FILL_TYPE" val="1"/>
  <p:tag name="KSO_WM_UNIT_USESOURCEFORMAT_APPLY" val="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85918"/>
  <p:tag name="KSO_WM_TAG_VERSION" val="1.0"/>
  <p:tag name="KSO_WM_BEAUTIFY_FLAG" val="#wm#"/>
  <p:tag name="KSO_WM_UNIT_TYPE" val="l_h_i"/>
  <p:tag name="KSO_WM_UNIT_INDEX" val="1_2_1"/>
  <p:tag name="KSO_WM_UNIT_ID" val="diagram20185918_2*l_h_i*1_2_1"/>
  <p:tag name="KSO_WM_UNIT_LAYERLEVEL" val="1_1_1"/>
  <p:tag name="KSO_WM_DIAGRAM_GROUP_CODE" val="l1-1"/>
  <p:tag name="KSO_WM_UNIT_FILL_FORE_SCHEMECOLOR_INDEX" val="6"/>
  <p:tag name="KSO_WM_UNIT_FILL_TYPE" val="1"/>
  <p:tag name="KSO_WM_UNIT_TEXT_FILL_FORE_SCHEMECOLOR_INDEX" val="14"/>
  <p:tag name="KSO_WM_UNIT_TEXT_FILL_TYPE" val="1"/>
  <p:tag name="KSO_WM_UNIT_USESOURCEFORMAT_APPLY" val="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85918"/>
  <p:tag name="KSO_WM_TAG_VERSION" val="1.0"/>
  <p:tag name="KSO_WM_BEAUTIFY_FLAG" val="#wm#"/>
  <p:tag name="KSO_WM_UNIT_TYPE" val="l_h_f"/>
  <p:tag name="KSO_WM_UNIT_INDEX" val="1_2_1"/>
  <p:tag name="KSO_WM_UNIT_LAYERLEVEL" val="1_1_1"/>
  <p:tag name="KSO_WM_UNIT_VALUE" val="124"/>
  <p:tag name="KSO_WM_UNIT_HIGHLIGHT" val="0"/>
  <p:tag name="KSO_WM_UNIT_COMPATIBLE" val="0"/>
  <p:tag name="KSO_WM_UNIT_CLEAR" val="0"/>
  <p:tag name="KSO_WM_UNIT_PRESET_TEXT_INDEX" val="5"/>
  <p:tag name="KSO_WM_UNIT_PRESET_TEXT_LEN" val="232"/>
  <p:tag name="KSO_WM_DIAGRAM_GROUP_CODE" val="l1-1"/>
  <p:tag name="KSO_WM_UNIT_ID" val="diagram20185918_2*l_h_f*1_2_1"/>
  <p:tag name="KSO_WM_UNIT_TEXT_FILL_FORE_SCHEMECOLOR_INDEX" val="14"/>
  <p:tag name="KSO_WM_UNIT_TEXT_FILL_TYPE" val="1"/>
  <p:tag name="KSO_WM_UNIT_USESOURCEFORMAT_APPLY" val="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85918"/>
  <p:tag name="KSO_WM_TAG_VERSION" val="1.0"/>
  <p:tag name="KSO_WM_BEAUTIFY_FLAG" val="#wm#"/>
  <p:tag name="KSO_WM_UNIT_TYPE" val="l_h_i"/>
  <p:tag name="KSO_WM_UNIT_INDEX" val="1_2_1"/>
  <p:tag name="KSO_WM_UNIT_ID" val="diagram20185918_2*l_h_i*1_2_1"/>
  <p:tag name="KSO_WM_UNIT_LAYERLEVEL" val="1_1_1"/>
  <p:tag name="KSO_WM_DIAGRAM_GROUP_CODE" val="l1-1"/>
  <p:tag name="KSO_WM_UNIT_FILL_FORE_SCHEMECOLOR_INDEX" val="6"/>
  <p:tag name="KSO_WM_UNIT_FILL_TYPE" val="1"/>
  <p:tag name="KSO_WM_UNIT_TEXT_FILL_FORE_SCHEMECOLOR_INDEX" val="14"/>
  <p:tag name="KSO_WM_UNIT_TEXT_FILL_TYPE" val="1"/>
  <p:tag name="KSO_WM_UNIT_USESOURCEFORMAT_APPLY" val="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85918"/>
  <p:tag name="KSO_WM_TAG_VERSION" val="1.0"/>
  <p:tag name="KSO_WM_BEAUTIFY_FLAG" val="#wm#"/>
  <p:tag name="KSO_WM_UNIT_TYPE" val="l_h_f"/>
  <p:tag name="KSO_WM_UNIT_INDEX" val="1_2_1"/>
  <p:tag name="KSO_WM_UNIT_LAYERLEVEL" val="1_1_1"/>
  <p:tag name="KSO_WM_UNIT_VALUE" val="124"/>
  <p:tag name="KSO_WM_UNIT_HIGHLIGHT" val="0"/>
  <p:tag name="KSO_WM_UNIT_COMPATIBLE" val="0"/>
  <p:tag name="KSO_WM_UNIT_CLEAR" val="0"/>
  <p:tag name="KSO_WM_UNIT_PRESET_TEXT_INDEX" val="5"/>
  <p:tag name="KSO_WM_UNIT_PRESET_TEXT_LEN" val="232"/>
  <p:tag name="KSO_WM_DIAGRAM_GROUP_CODE" val="l1-1"/>
  <p:tag name="KSO_WM_UNIT_ID" val="diagram20185918_2*l_h_f*1_2_1"/>
  <p:tag name="KSO_WM_UNIT_TEXT_FILL_FORE_SCHEMECOLOR_INDEX" val="14"/>
  <p:tag name="KSO_WM_UNIT_TEXT_FILL_TYPE" val="1"/>
  <p:tag name="KSO_WM_UNIT_USESOURCEFORMAT_APPLY" val="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85918"/>
  <p:tag name="KSO_WM_TAG_VERSION" val="1.0"/>
  <p:tag name="KSO_WM_BEAUTIFY_FLAG" val="#wm#"/>
  <p:tag name="KSO_WM_UNIT_TYPE" val="l_h_i"/>
  <p:tag name="KSO_WM_UNIT_INDEX" val="1_1_1"/>
  <p:tag name="KSO_WM_UNIT_ID" val="diagram20185918_2*l_h_i*1_1_1"/>
  <p:tag name="KSO_WM_UNIT_LAYERLEVEL" val="1_1_1"/>
  <p:tag name="KSO_WM_DIAGRAM_GROUP_CODE" val="l1-1"/>
  <p:tag name="KSO_WM_UNIT_FILL_FORE_SCHEMECOLOR_INDEX" val="5"/>
  <p:tag name="KSO_WM_UNIT_FILL_TYPE" val="1"/>
  <p:tag name="KSO_WM_UNIT_TEXT_FILL_FORE_SCHEMECOLOR_INDEX" val="14"/>
  <p:tag name="KSO_WM_UNIT_TEXT_FILL_TYPE" val="1"/>
  <p:tag name="KSO_WM_UNIT_USESOURCEFORMAT_APPLY" val="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85918"/>
  <p:tag name="KSO_WM_TAG_VERSION" val="1.0"/>
  <p:tag name="KSO_WM_BEAUTIFY_FLAG" val="#wm#"/>
  <p:tag name="KSO_WM_UNIT_TYPE" val="l_h_f"/>
  <p:tag name="KSO_WM_UNIT_INDEX" val="1_1_1"/>
  <p:tag name="KSO_WM_UNIT_LAYERLEVEL" val="1_1_1"/>
  <p:tag name="KSO_WM_UNIT_VALUE" val="124"/>
  <p:tag name="KSO_WM_UNIT_HIGHLIGHT" val="0"/>
  <p:tag name="KSO_WM_UNIT_COMPATIBLE" val="0"/>
  <p:tag name="KSO_WM_UNIT_CLEAR" val="0"/>
  <p:tag name="KSO_WM_UNIT_PRESET_TEXT_INDEX" val="5"/>
  <p:tag name="KSO_WM_UNIT_PRESET_TEXT_LEN" val="232"/>
  <p:tag name="KSO_WM_DIAGRAM_GROUP_CODE" val="l1-1"/>
  <p:tag name="KSO_WM_UNIT_ID" val="diagram20185918_2*l_h_f*1_1_1"/>
  <p:tag name="KSO_WM_UNIT_TEXT_FILL_FORE_SCHEMECOLOR_INDEX" val="14"/>
  <p:tag name="KSO_WM_UNIT_TEXT_FILL_TYPE" val="1"/>
  <p:tag name="KSO_WM_UNIT_USESOURCEFORMAT_APPLY" val="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85918"/>
  <p:tag name="KSO_WM_TAG_VERSION" val="1.0"/>
  <p:tag name="KSO_WM_BEAUTIFY_FLAG" val="#wm#"/>
  <p:tag name="KSO_WM_UNIT_TYPE" val="l_h_i"/>
  <p:tag name="KSO_WM_UNIT_INDEX" val="1_2_1"/>
  <p:tag name="KSO_WM_UNIT_ID" val="diagram20185918_2*l_h_i*1_2_1"/>
  <p:tag name="KSO_WM_UNIT_LAYERLEVEL" val="1_1_1"/>
  <p:tag name="KSO_WM_DIAGRAM_GROUP_CODE" val="l1-1"/>
  <p:tag name="KSO_WM_UNIT_FILL_FORE_SCHEMECOLOR_INDEX" val="6"/>
  <p:tag name="KSO_WM_UNIT_FILL_TYPE" val="1"/>
  <p:tag name="KSO_WM_UNIT_TEXT_FILL_FORE_SCHEMECOLOR_INDEX" val="14"/>
  <p:tag name="KSO_WM_UNIT_TEXT_FILL_TYPE" val="1"/>
  <p:tag name="KSO_WM_UNIT_USESOURCEFORMAT_APPLY" val="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85918"/>
  <p:tag name="KSO_WM_TAG_VERSION" val="1.0"/>
  <p:tag name="KSO_WM_BEAUTIFY_FLAG" val="#wm#"/>
  <p:tag name="KSO_WM_UNIT_TYPE" val="l_h_f"/>
  <p:tag name="KSO_WM_UNIT_INDEX" val="1_2_1"/>
  <p:tag name="KSO_WM_UNIT_LAYERLEVEL" val="1_1_1"/>
  <p:tag name="KSO_WM_UNIT_VALUE" val="124"/>
  <p:tag name="KSO_WM_UNIT_HIGHLIGHT" val="0"/>
  <p:tag name="KSO_WM_UNIT_COMPATIBLE" val="0"/>
  <p:tag name="KSO_WM_UNIT_CLEAR" val="0"/>
  <p:tag name="KSO_WM_UNIT_PRESET_TEXT_INDEX" val="5"/>
  <p:tag name="KSO_WM_UNIT_PRESET_TEXT_LEN" val="232"/>
  <p:tag name="KSO_WM_DIAGRAM_GROUP_CODE" val="l1-1"/>
  <p:tag name="KSO_WM_UNIT_ID" val="diagram20185918_2*l_h_f*1_2_1"/>
  <p:tag name="KSO_WM_UNIT_TEXT_FILL_FORE_SCHEMECOLOR_INDEX" val="14"/>
  <p:tag name="KSO_WM_UNIT_TEXT_FILL_TYPE" val="1"/>
  <p:tag name="KSO_WM_UNIT_USESOURCEFORMAT_APPLY" val="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85918"/>
  <p:tag name="KSO_WM_TAG_VERSION" val="1.0"/>
  <p:tag name="KSO_WM_BEAUTIFY_FLAG" val="#wm#"/>
  <p:tag name="KSO_WM_UNIT_TYPE" val="l_h_i"/>
  <p:tag name="KSO_WM_UNIT_INDEX" val="1_2_1"/>
  <p:tag name="KSO_WM_UNIT_ID" val="diagram20185918_2*l_h_i*1_2_1"/>
  <p:tag name="KSO_WM_UNIT_LAYERLEVEL" val="1_1_1"/>
  <p:tag name="KSO_WM_DIAGRAM_GROUP_CODE" val="l1-1"/>
  <p:tag name="KSO_WM_UNIT_FILL_FORE_SCHEMECOLOR_INDEX" val="6"/>
  <p:tag name="KSO_WM_UNIT_FILL_TYPE" val="1"/>
  <p:tag name="KSO_WM_UNIT_TEXT_FILL_FORE_SCHEMECOLOR_INDEX" val="14"/>
  <p:tag name="KSO_WM_UNIT_TEXT_FILL_TYPE" val="1"/>
  <p:tag name="KSO_WM_UNIT_USESOURCEFORMAT_APPLY" val="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85918"/>
  <p:tag name="KSO_WM_TAG_VERSION" val="1.0"/>
  <p:tag name="KSO_WM_BEAUTIFY_FLAG" val="#wm#"/>
  <p:tag name="KSO_WM_UNIT_TYPE" val="l_h_f"/>
  <p:tag name="KSO_WM_UNIT_INDEX" val="1_2_1"/>
  <p:tag name="KSO_WM_UNIT_LAYERLEVEL" val="1_1_1"/>
  <p:tag name="KSO_WM_UNIT_VALUE" val="124"/>
  <p:tag name="KSO_WM_UNIT_HIGHLIGHT" val="0"/>
  <p:tag name="KSO_WM_UNIT_COMPATIBLE" val="0"/>
  <p:tag name="KSO_WM_UNIT_CLEAR" val="0"/>
  <p:tag name="KSO_WM_UNIT_PRESET_TEXT_INDEX" val="5"/>
  <p:tag name="KSO_WM_UNIT_PRESET_TEXT_LEN" val="232"/>
  <p:tag name="KSO_WM_DIAGRAM_GROUP_CODE" val="l1-1"/>
  <p:tag name="KSO_WM_UNIT_ID" val="diagram20185918_2*l_h_f*1_2_1"/>
  <p:tag name="KSO_WM_UNIT_TEXT_FILL_FORE_SCHEMECOLOR_INDEX" val="14"/>
  <p:tag name="KSO_WM_UNIT_TEXT_FILL_TYPE" val="1"/>
  <p:tag name="KSO_WM_UNIT_USESOURCEFORMAT_APPLY" val="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85918"/>
  <p:tag name="KSO_WM_TAG_VERSION" val="1.0"/>
  <p:tag name="KSO_WM_BEAUTIFY_FLAG" val="#wm#"/>
  <p:tag name="KSO_WM_UNIT_TYPE" val="l_h_i"/>
  <p:tag name="KSO_WM_UNIT_INDEX" val="1_1_1"/>
  <p:tag name="KSO_WM_UNIT_ID" val="diagram20185918_2*l_h_i*1_1_1"/>
  <p:tag name="KSO_WM_UNIT_LAYERLEVEL" val="1_1_1"/>
  <p:tag name="KSO_WM_DIAGRAM_GROUP_CODE" val="l1-1"/>
  <p:tag name="KSO_WM_UNIT_FILL_FORE_SCHEMECOLOR_INDEX" val="5"/>
  <p:tag name="KSO_WM_UNIT_FILL_TYPE" val="1"/>
  <p:tag name="KSO_WM_UNIT_TEXT_FILL_FORE_SCHEMECOLOR_INDEX" val="14"/>
  <p:tag name="KSO_WM_UNIT_TEXT_FILL_TYPE" val="1"/>
  <p:tag name="KSO_WM_UNIT_USESOURCEFORMAT_APPLY" val="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85918"/>
  <p:tag name="KSO_WM_TAG_VERSION" val="1.0"/>
  <p:tag name="KSO_WM_BEAUTIFY_FLAG" val="#wm#"/>
  <p:tag name="KSO_WM_UNIT_TYPE" val="l_h_f"/>
  <p:tag name="KSO_WM_UNIT_INDEX" val="1_1_1"/>
  <p:tag name="KSO_WM_UNIT_LAYERLEVEL" val="1_1_1"/>
  <p:tag name="KSO_WM_UNIT_VALUE" val="124"/>
  <p:tag name="KSO_WM_UNIT_HIGHLIGHT" val="0"/>
  <p:tag name="KSO_WM_UNIT_COMPATIBLE" val="0"/>
  <p:tag name="KSO_WM_UNIT_CLEAR" val="0"/>
  <p:tag name="KSO_WM_UNIT_PRESET_TEXT_INDEX" val="5"/>
  <p:tag name="KSO_WM_UNIT_PRESET_TEXT_LEN" val="232"/>
  <p:tag name="KSO_WM_DIAGRAM_GROUP_CODE" val="l1-1"/>
  <p:tag name="KSO_WM_UNIT_ID" val="diagram20185918_2*l_h_f*1_1_1"/>
  <p:tag name="KSO_WM_UNIT_TEXT_FILL_FORE_SCHEMECOLOR_INDEX" val="14"/>
  <p:tag name="KSO_WM_UNIT_TEXT_FILL_TYPE" val="1"/>
  <p:tag name="KSO_WM_UNIT_USESOURCEFORMAT_APPLY" val="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diagram201_4*i*0"/>
  <p:tag name="KSO_WM_TEMPLATE_CATEGORY" val="diagram"/>
  <p:tag name="KSO_WM_TEMPLATE_INDEX" val="201"/>
  <p:tag name="KSO_WM_UNIT_INDEX" val="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diagram201_4*i*13"/>
  <p:tag name="KSO_WM_TEMPLATE_CATEGORY" val="diagram"/>
  <p:tag name="KSO_WM_TEMPLATE_INDEX" val="201"/>
  <p:tag name="KSO_WM_UNIT_INDEX" val="13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diagram201_4*i*26"/>
  <p:tag name="KSO_WM_TEMPLATE_CATEGORY" val="diagram"/>
  <p:tag name="KSO_WM_TEMPLATE_INDEX" val="201"/>
  <p:tag name="KSO_WM_UNIT_INDEX" val="26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"/>
  <p:tag name="KSO_WM_TAG_VERSION" val="1.0"/>
  <p:tag name="KSO_WM_UNIT_TYPE" val="l_h_f"/>
  <p:tag name="KSO_WM_UNIT_INDEX" val="1_3_1"/>
  <p:tag name="KSO_WM_UNIT_ID" val="diagram201_4*l_h_f*1_3_1"/>
  <p:tag name="KSO_WM_UNIT_CLEAR" val="1"/>
  <p:tag name="KSO_WM_UNIT_LAYERLEVEL" val="1_1_1"/>
  <p:tag name="KSO_WM_UNIT_VALUE" val="6"/>
  <p:tag name="KSO_WM_UNIT_HIGHLIGHT" val="0"/>
  <p:tag name="KSO_WM_UNIT_COMPATIBLE" val="0"/>
  <p:tag name="KSO_WM_BEAUTIFY_FLAG" val="#wm#"/>
  <p:tag name="KSO_WM_DIAGRAM_GROUP_CODE" val="l1-1"/>
  <p:tag name="KSO_WM_UNIT_PRESET_TEXT" val="INCIDIDUNT"/>
  <p:tag name="KSO_WM_UNIT_TEXT_FILL_FORE_SCHEMECOLOR_INDEX" val="13"/>
  <p:tag name="KSO_WM_UNIT_TEXT_FILL_TYPE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"/>
  <p:tag name="KSO_WM_TAG_VERSION" val="1.0"/>
  <p:tag name="KSO_WM_UNIT_TYPE" val="l_i"/>
  <p:tag name="KSO_WM_UNIT_INDEX" val="1_9"/>
  <p:tag name="KSO_WM_UNIT_ID" val="diagram201_4*l_i*1_9"/>
  <p:tag name="KSO_WM_UNIT_CLEAR" val="1"/>
  <p:tag name="KSO_WM_UNIT_LAYERLEVEL" val="1_1"/>
  <p:tag name="KSO_WM_BEAUTIFY_FLAG" val="#wm#"/>
  <p:tag name="KSO_WM_DIAGRAM_GROUP_CODE" val="l1-1"/>
  <p:tag name="KSO_WM_UNIT_FILL_FORE_SCHEMECOLOR_INDEX" val="7"/>
  <p:tag name="KSO_WM_UNIT_FILL_TYPE" val="1"/>
  <p:tag name="KSO_WM_UNIT_TEXT_FILL_FORE_SCHEMECOLOR_INDEX" val="14"/>
  <p:tag name="KSO_WM_UNIT_TEXT_FILL_TYPE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"/>
  <p:tag name="KSO_WM_TAG_VERSION" val="1.0"/>
  <p:tag name="KSO_WM_UNIT_TYPE" val="l_i"/>
  <p:tag name="KSO_WM_UNIT_INDEX" val="1_10"/>
  <p:tag name="KSO_WM_UNIT_ID" val="diagram201_4*l_i*1_10"/>
  <p:tag name="KSO_WM_UNIT_CLEAR" val="1"/>
  <p:tag name="KSO_WM_UNIT_LAYERLEVEL" val="1_1"/>
  <p:tag name="KSO_WM_BEAUTIFY_FLAG" val="#wm#"/>
  <p:tag name="KSO_WM_DIAGRAM_GROUP_CODE" val="l1-1"/>
  <p:tag name="KSO_WM_UNIT_FILL_FORE_SCHEMECOLOR_INDEX" val="7"/>
  <p:tag name="KSO_WM_UNIT_FILL_TYPE" val="1"/>
  <p:tag name="KSO_WM_UNIT_TEXT_FILL_FORE_SCHEMECOLOR_INDEX" val="2"/>
  <p:tag name="KSO_WM_UNIT_TEXT_FILL_TYPE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"/>
  <p:tag name="KSO_WM_TAG_VERSION" val="1.0"/>
  <p:tag name="KSO_WM_UNIT_TYPE" val="l_i"/>
  <p:tag name="KSO_WM_UNIT_INDEX" val="1_11"/>
  <p:tag name="KSO_WM_UNIT_ID" val="diagram201_4*l_i*1_11"/>
  <p:tag name="KSO_WM_UNIT_CLEAR" val="1"/>
  <p:tag name="KSO_WM_UNIT_LAYERLEVEL" val="1_1"/>
  <p:tag name="KSO_WM_BEAUTIFY_FLAG" val="#wm#"/>
  <p:tag name="KSO_WM_DIAGRAM_GROUP_CODE" val="l1-1"/>
  <p:tag name="KSO_WM_UNIT_FILL_FORE_SCHEMECOLOR_INDEX" val="7"/>
  <p:tag name="KSO_WM_UNIT_FILL_TYPE" val="1"/>
  <p:tag name="KSO_WM_UNIT_TEXT_FILL_FORE_SCHEMECOLOR_INDEX" val="2"/>
  <p:tag name="KSO_WM_UNIT_TEXT_FILL_TYPE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"/>
  <p:tag name="KSO_WM_TAG_VERSION" val="1.0"/>
  <p:tag name="KSO_WM_UNIT_TYPE" val="l_i"/>
  <p:tag name="KSO_WM_UNIT_INDEX" val="1_12"/>
  <p:tag name="KSO_WM_UNIT_ID" val="diagram201_4*l_i*1_12"/>
  <p:tag name="KSO_WM_UNIT_CLEAR" val="1"/>
  <p:tag name="KSO_WM_UNIT_LAYERLEVEL" val="1_1"/>
  <p:tag name="KSO_WM_BEAUTIFY_FLAG" val="#wm#"/>
  <p:tag name="KSO_WM_DIAGRAM_GROUP_CODE" val="l1-1"/>
  <p:tag name="KSO_WM_UNIT_FILL_FORE_SCHEMECOLOR_INDEX" val="7"/>
  <p:tag name="KSO_WM_UNIT_FILL_TYPE" val="1"/>
  <p:tag name="KSO_WM_UNIT_TEXT_FILL_FORE_SCHEMECOLOR_INDEX" val="2"/>
  <p:tag name="KSO_WM_UNIT_TEXT_FILL_TYPE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"/>
  <p:tag name="KSO_WM_TAG_VERSION" val="1.0"/>
  <p:tag name="KSO_WM_UNIT_TYPE" val="l_h_f"/>
  <p:tag name="KSO_WM_UNIT_INDEX" val="1_2_1"/>
  <p:tag name="KSO_WM_UNIT_ID" val="diagram201_4*l_h_f*1_2_1"/>
  <p:tag name="KSO_WM_UNIT_CLEAR" val="1"/>
  <p:tag name="KSO_WM_UNIT_LAYERLEVEL" val="1_1_1"/>
  <p:tag name="KSO_WM_UNIT_VALUE" val="6"/>
  <p:tag name="KSO_WM_UNIT_HIGHLIGHT" val="0"/>
  <p:tag name="KSO_WM_UNIT_COMPATIBLE" val="0"/>
  <p:tag name="KSO_WM_BEAUTIFY_FLAG" val="#wm#"/>
  <p:tag name="KSO_WM_DIAGRAM_GROUP_CODE" val="l1-1"/>
  <p:tag name="KSO_WM_UNIT_PRESET_TEXT" val="INCIDIDUNT"/>
  <p:tag name="KSO_WM_UNIT_TEXT_FILL_FORE_SCHEMECOLOR_INDEX" val="13"/>
  <p:tag name="KSO_WM_UNIT_TEXT_FILL_TYPE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"/>
  <p:tag name="KSO_WM_TAG_VERSION" val="1.0"/>
  <p:tag name="KSO_WM_UNIT_TYPE" val="l_i"/>
  <p:tag name="KSO_WM_UNIT_INDEX" val="1_5"/>
  <p:tag name="KSO_WM_UNIT_ID" val="diagram201_4*l_i*1_5"/>
  <p:tag name="KSO_WM_UNIT_CLEAR" val="1"/>
  <p:tag name="KSO_WM_UNIT_LAYERLEVEL" val="1_1"/>
  <p:tag name="KSO_WM_BEAUTIFY_FLAG" val="#wm#"/>
  <p:tag name="KSO_WM_DIAGRAM_GROUP_CODE" val="l1-1"/>
  <p:tag name="KSO_WM_UNIT_FILL_FORE_SCHEMECOLOR_INDEX" val="6"/>
  <p:tag name="KSO_WM_UNIT_FILL_TYPE" val="1"/>
  <p:tag name="KSO_WM_UNIT_TEXT_FILL_FORE_SCHEMECOLOR_INDEX" val="14"/>
  <p:tag name="KSO_WM_UNIT_TEXT_FILL_TYPE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"/>
  <p:tag name="KSO_WM_TAG_VERSION" val="1.0"/>
  <p:tag name="KSO_WM_UNIT_TYPE" val="l_i"/>
  <p:tag name="KSO_WM_UNIT_INDEX" val="1_6"/>
  <p:tag name="KSO_WM_UNIT_ID" val="diagram201_4*l_i*1_6"/>
  <p:tag name="KSO_WM_UNIT_CLEAR" val="1"/>
  <p:tag name="KSO_WM_UNIT_LAYERLEVEL" val="1_1"/>
  <p:tag name="KSO_WM_BEAUTIFY_FLAG" val="#wm#"/>
  <p:tag name="KSO_WM_DIAGRAM_GROUP_CODE" val="l1-1"/>
  <p:tag name="KSO_WM_UNIT_FILL_FORE_SCHEMECOLOR_INDEX" val="6"/>
  <p:tag name="KSO_WM_UNIT_FILL_TYPE" val="1"/>
  <p:tag name="KSO_WM_UNIT_TEXT_FILL_FORE_SCHEMECOLOR_INDEX" val="2"/>
  <p:tag name="KSO_WM_UNIT_TEXT_FILL_TYPE" val="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"/>
  <p:tag name="KSO_WM_TAG_VERSION" val="1.0"/>
  <p:tag name="KSO_WM_UNIT_TYPE" val="l_i"/>
  <p:tag name="KSO_WM_UNIT_INDEX" val="1_7"/>
  <p:tag name="KSO_WM_UNIT_ID" val="diagram201_4*l_i*1_7"/>
  <p:tag name="KSO_WM_UNIT_CLEAR" val="1"/>
  <p:tag name="KSO_WM_UNIT_LAYERLEVEL" val="1_1"/>
  <p:tag name="KSO_WM_BEAUTIFY_FLAG" val="#wm#"/>
  <p:tag name="KSO_WM_DIAGRAM_GROUP_CODE" val="l1-1"/>
  <p:tag name="KSO_WM_UNIT_FILL_FORE_SCHEMECOLOR_INDEX" val="6"/>
  <p:tag name="KSO_WM_UNIT_FILL_TYPE" val="1"/>
  <p:tag name="KSO_WM_UNIT_TEXT_FILL_FORE_SCHEMECOLOR_INDEX" val="2"/>
  <p:tag name="KSO_WM_UNIT_TEXT_FILL_TYPE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"/>
  <p:tag name="KSO_WM_TAG_VERSION" val="1.0"/>
  <p:tag name="KSO_WM_UNIT_TYPE" val="l_i"/>
  <p:tag name="KSO_WM_UNIT_INDEX" val="1_8"/>
  <p:tag name="KSO_WM_UNIT_ID" val="diagram201_4*l_i*1_8"/>
  <p:tag name="KSO_WM_UNIT_CLEAR" val="1"/>
  <p:tag name="KSO_WM_UNIT_LAYERLEVEL" val="1_1"/>
  <p:tag name="KSO_WM_BEAUTIFY_FLAG" val="#wm#"/>
  <p:tag name="KSO_WM_DIAGRAM_GROUP_CODE" val="l1-1"/>
  <p:tag name="KSO_WM_UNIT_FILL_FORE_SCHEMECOLOR_INDEX" val="6"/>
  <p:tag name="KSO_WM_UNIT_FILL_TYPE" val="1"/>
  <p:tag name="KSO_WM_UNIT_TEXT_FILL_FORE_SCHEMECOLOR_INDEX" val="2"/>
  <p:tag name="KSO_WM_UNIT_TEXT_FILL_TYPE" val="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"/>
  <p:tag name="KSO_WM_TAG_VERSION" val="1.0"/>
  <p:tag name="KSO_WM_UNIT_TYPE" val="l_h_f"/>
  <p:tag name="KSO_WM_UNIT_INDEX" val="1_1_1"/>
  <p:tag name="KSO_WM_UNIT_ID" val="diagram201_4*l_h_f*1_1_1"/>
  <p:tag name="KSO_WM_UNIT_CLEAR" val="1"/>
  <p:tag name="KSO_WM_UNIT_LAYERLEVEL" val="1_1_1"/>
  <p:tag name="KSO_WM_UNIT_VALUE" val="6"/>
  <p:tag name="KSO_WM_UNIT_HIGHLIGHT" val="0"/>
  <p:tag name="KSO_WM_UNIT_COMPATIBLE" val="0"/>
  <p:tag name="KSO_WM_BEAUTIFY_FLAG" val="#wm#"/>
  <p:tag name="KSO_WM_DIAGRAM_GROUP_CODE" val="l1-1"/>
  <p:tag name="KSO_WM_UNIT_PRESET_TEXT" val="INCIDIDUNT"/>
  <p:tag name="KSO_WM_UNIT_TEXT_FILL_FORE_SCHEMECOLOR_INDEX" val="13"/>
  <p:tag name="KSO_WM_UNIT_TEXT_FILL_TYPE" val="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"/>
  <p:tag name="KSO_WM_TAG_VERSION" val="1.0"/>
  <p:tag name="KSO_WM_UNIT_TYPE" val="l_i"/>
  <p:tag name="KSO_WM_UNIT_INDEX" val="1_1"/>
  <p:tag name="KSO_WM_UNIT_ID" val="diagram201_4*l_i*1_1"/>
  <p:tag name="KSO_WM_UNIT_CLEAR" val="1"/>
  <p:tag name="KSO_WM_UNIT_LAYERLEVEL" val="1_1"/>
  <p:tag name="KSO_WM_BEAUTIFY_FLAG" val="#wm#"/>
  <p:tag name="KSO_WM_DIAGRAM_GROUP_CODE" val="l1-1"/>
  <p:tag name="KSO_WM_UNIT_FILL_FORE_SCHEMECOLOR_INDEX" val="5"/>
  <p:tag name="KSO_WM_UNIT_FILL_TYPE" val="1"/>
  <p:tag name="KSO_WM_UNIT_TEXT_FILL_FORE_SCHEMECOLOR_INDEX" val="14"/>
  <p:tag name="KSO_WM_UNIT_TEXT_FILL_TYPE" val="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"/>
  <p:tag name="KSO_WM_TAG_VERSION" val="1.0"/>
  <p:tag name="KSO_WM_UNIT_TYPE" val="l_i"/>
  <p:tag name="KSO_WM_UNIT_INDEX" val="1_2"/>
  <p:tag name="KSO_WM_UNIT_ID" val="diagram201_4*l_i*1_2"/>
  <p:tag name="KSO_WM_UNIT_CLEAR" val="1"/>
  <p:tag name="KSO_WM_UNIT_LAYERLEVEL" val="1_1"/>
  <p:tag name="KSO_WM_BEAUTIFY_FLAG" val="#wm#"/>
  <p:tag name="KSO_WM_DIAGRAM_GROUP_CODE" val="l1-1"/>
  <p:tag name="KSO_WM_UNIT_FILL_FORE_SCHEMECOLOR_INDEX" val="5"/>
  <p:tag name="KSO_WM_UNIT_FILL_TYPE" val="1"/>
  <p:tag name="KSO_WM_UNIT_TEXT_FILL_FORE_SCHEMECOLOR_INDEX" val="2"/>
  <p:tag name="KSO_WM_UNIT_TEXT_FILL_TYPE" val="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"/>
  <p:tag name="KSO_WM_TAG_VERSION" val="1.0"/>
  <p:tag name="KSO_WM_UNIT_TYPE" val="l_i"/>
  <p:tag name="KSO_WM_UNIT_INDEX" val="1_3"/>
  <p:tag name="KSO_WM_UNIT_ID" val="diagram201_4*l_i*1_3"/>
  <p:tag name="KSO_WM_UNIT_CLEAR" val="1"/>
  <p:tag name="KSO_WM_UNIT_LAYERLEVEL" val="1_1"/>
  <p:tag name="KSO_WM_BEAUTIFY_FLAG" val="#wm#"/>
  <p:tag name="KSO_WM_DIAGRAM_GROUP_CODE" val="l1-1"/>
  <p:tag name="KSO_WM_UNIT_FILL_FORE_SCHEMECOLOR_INDEX" val="5"/>
  <p:tag name="KSO_WM_UNIT_FILL_TYPE" val="1"/>
  <p:tag name="KSO_WM_UNIT_TEXT_FILL_FORE_SCHEMECOLOR_INDEX" val="2"/>
  <p:tag name="KSO_WM_UNIT_TEXT_FILL_TYPE" val="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"/>
  <p:tag name="KSO_WM_TAG_VERSION" val="1.0"/>
  <p:tag name="KSO_WM_UNIT_TYPE" val="l_i"/>
  <p:tag name="KSO_WM_UNIT_INDEX" val="1_4"/>
  <p:tag name="KSO_WM_UNIT_ID" val="diagram201_4*l_i*1_4"/>
  <p:tag name="KSO_WM_UNIT_CLEAR" val="1"/>
  <p:tag name="KSO_WM_UNIT_LAYERLEVEL" val="1_1"/>
  <p:tag name="KSO_WM_BEAUTIFY_FLAG" val="#wm#"/>
  <p:tag name="KSO_WM_DIAGRAM_GROUP_CODE" val="l1-1"/>
  <p:tag name="KSO_WM_UNIT_FILL_FORE_SCHEMECOLOR_INDEX" val="5"/>
  <p:tag name="KSO_WM_UNIT_FILL_TYPE" val="1"/>
  <p:tag name="KSO_WM_UNIT_TEXT_FILL_FORE_SCHEMECOLOR_INDEX" val="2"/>
  <p:tag name="KSO_WM_UNIT_TEXT_FILL_TYPE" val="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c48BxRTjzwKhAarpC8SPOi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904</Words>
  <Application>Microsoft Office PowerPoint</Application>
  <PresentationFormat>全屏显示(4:3)</PresentationFormat>
  <Paragraphs>97</Paragraphs>
  <Slides>15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15</vt:i4>
      </vt:variant>
    </vt:vector>
  </HeadingPairs>
  <TitlesOfParts>
    <vt:vector size="22" baseType="lpstr">
      <vt:lpstr>宋体</vt:lpstr>
      <vt:lpstr>微软雅黑</vt:lpstr>
      <vt:lpstr>Arial</vt:lpstr>
      <vt:lpstr>Calibri</vt:lpstr>
      <vt:lpstr>Eras Demi ITC</vt:lpstr>
      <vt:lpstr>Office 主题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青铜安全课堂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青铜安全课堂</dc:title>
  <dc:creator>青铜安全课堂</dc:creator>
  <cp:lastModifiedBy>微软用户</cp:lastModifiedBy>
  <cp:revision>3</cp:revision>
  <dcterms:created xsi:type="dcterms:W3CDTF">2015-02-02T09:15:00Z</dcterms:created>
  <dcterms:modified xsi:type="dcterms:W3CDTF">2018-12-26T06:13:29Z</dcterms:modified>
  <cp:category>青铜安全课堂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2052-11.1.0.7720</vt:lpwstr>
  </property>
</Properties>
</file>